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4"/>
  </p:notesMasterIdLst>
  <p:sldIdLst>
    <p:sldId id="262" r:id="rId5"/>
    <p:sldId id="256" r:id="rId6"/>
    <p:sldId id="257" r:id="rId7"/>
    <p:sldId id="376" r:id="rId8"/>
    <p:sldId id="377" r:id="rId9"/>
    <p:sldId id="378" r:id="rId10"/>
    <p:sldId id="258" r:id="rId11"/>
    <p:sldId id="266" r:id="rId12"/>
    <p:sldId id="371" r:id="rId13"/>
    <p:sldId id="383" r:id="rId14"/>
    <p:sldId id="380" r:id="rId15"/>
    <p:sldId id="384" r:id="rId16"/>
    <p:sldId id="381" r:id="rId17"/>
    <p:sldId id="385" r:id="rId18"/>
    <p:sldId id="382" r:id="rId19"/>
    <p:sldId id="259" r:id="rId20"/>
    <p:sldId id="267" r:id="rId21"/>
    <p:sldId id="389" r:id="rId22"/>
    <p:sldId id="3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3399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D15E8-3C66-4AB0-88AA-65955817E68A}" v="4" dt="2020-08-10T00:14:55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3767" autoAdjust="0"/>
  </p:normalViewPr>
  <p:slideViewPr>
    <p:cSldViewPr snapToGrid="0">
      <p:cViewPr>
        <p:scale>
          <a:sx n="60" d="100"/>
          <a:sy n="60" d="100"/>
        </p:scale>
        <p:origin x="948" y="9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win Manikandan" userId="0d39b12e75381d27" providerId="LiveId" clId="{9BDD15E8-3C66-4AB0-88AA-65955817E68A}"/>
    <pc:docChg chg="undo custSel addSld delSld modSld delMainMaster">
      <pc:chgData name="Ashwin Manikandan" userId="0d39b12e75381d27" providerId="LiveId" clId="{9BDD15E8-3C66-4AB0-88AA-65955817E68A}" dt="2020-08-10T00:14:55.555" v="16" actId="1076"/>
      <pc:docMkLst>
        <pc:docMk/>
      </pc:docMkLst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1227126770" sldId="260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3512970613" sldId="261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1295283786" sldId="263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2277186791" sldId="264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2112805970" sldId="265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3052491277" sldId="268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760380723" sldId="363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2967807413" sldId="372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3706840563" sldId="386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1932233065" sldId="387"/>
        </pc:sldMkLst>
      </pc:sldChg>
      <pc:sldChg chg="del">
        <pc:chgData name="Ashwin Manikandan" userId="0d39b12e75381d27" providerId="LiveId" clId="{9BDD15E8-3C66-4AB0-88AA-65955817E68A}" dt="2020-08-09T23:43:54.622" v="0" actId="47"/>
        <pc:sldMkLst>
          <pc:docMk/>
          <pc:sldMk cId="4074101186" sldId="388"/>
        </pc:sldMkLst>
      </pc:sldChg>
      <pc:sldChg chg="addSp">
        <pc:chgData name="Ashwin Manikandan" userId="0d39b12e75381d27" providerId="LiveId" clId="{9BDD15E8-3C66-4AB0-88AA-65955817E68A}" dt="2020-08-10T00:14:48.160" v="13"/>
        <pc:sldMkLst>
          <pc:docMk/>
          <pc:sldMk cId="1601942030" sldId="390"/>
        </pc:sldMkLst>
        <pc:picChg chg="add">
          <ac:chgData name="Ashwin Manikandan" userId="0d39b12e75381d27" providerId="LiveId" clId="{9BDD15E8-3C66-4AB0-88AA-65955817E68A}" dt="2020-08-10T00:14:48.160" v="13"/>
          <ac:picMkLst>
            <pc:docMk/>
            <pc:sldMk cId="1601942030" sldId="390"/>
            <ac:picMk id="32770" creationId="{FC3C59B2-DF5F-4085-9131-E55B0B6F0FE1}"/>
          </ac:picMkLst>
        </pc:picChg>
      </pc:sldChg>
      <pc:sldChg chg="addSp modSp add del mod">
        <pc:chgData name="Ashwin Manikandan" userId="0d39b12e75381d27" providerId="LiveId" clId="{9BDD15E8-3C66-4AB0-88AA-65955817E68A}" dt="2020-08-10T00:14:55.555" v="16" actId="1076"/>
        <pc:sldMkLst>
          <pc:docMk/>
          <pc:sldMk cId="2639282354" sldId="390"/>
        </pc:sldMkLst>
        <pc:spChg chg="add mod">
          <ac:chgData name="Ashwin Manikandan" userId="0d39b12e75381d27" providerId="LiveId" clId="{9BDD15E8-3C66-4AB0-88AA-65955817E68A}" dt="2020-08-10T00:09:57.245" v="12" actId="1076"/>
          <ac:spMkLst>
            <pc:docMk/>
            <pc:sldMk cId="2639282354" sldId="390"/>
            <ac:spMk id="2" creationId="{32033F5A-AA33-48CD-BC37-D1C46536AAB9}"/>
          </ac:spMkLst>
        </pc:spChg>
        <pc:picChg chg="mod">
          <ac:chgData name="Ashwin Manikandan" userId="0d39b12e75381d27" providerId="LiveId" clId="{9BDD15E8-3C66-4AB0-88AA-65955817E68A}" dt="2020-08-10T00:14:55.555" v="16" actId="1076"/>
          <ac:picMkLst>
            <pc:docMk/>
            <pc:sldMk cId="2639282354" sldId="390"/>
            <ac:picMk id="32770" creationId="{FC3C59B2-DF5F-4085-9131-E55B0B6F0FE1}"/>
          </ac:picMkLst>
        </pc:picChg>
      </pc:sldChg>
      <pc:sldMasterChg chg="del delSldLayout">
        <pc:chgData name="Ashwin Manikandan" userId="0d39b12e75381d27" providerId="LiveId" clId="{9BDD15E8-3C66-4AB0-88AA-65955817E68A}" dt="2020-08-09T23:43:54.622" v="0" actId="47"/>
        <pc:sldMasterMkLst>
          <pc:docMk/>
          <pc:sldMasterMk cId="1933371219" sldId="2147483696"/>
        </pc:sldMasterMkLst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207219262" sldId="2147483697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2105605544" sldId="2147483698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1316535203" sldId="2147483699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4009562288" sldId="2147483700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1058537829" sldId="2147483701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1317737153" sldId="2147483702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2708491632" sldId="2147483703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3982159027" sldId="2147483704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2867025611" sldId="2147483705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1513200552" sldId="2147483706"/>
          </pc:sldLayoutMkLst>
        </pc:sldLayoutChg>
        <pc:sldLayoutChg chg="del">
          <pc:chgData name="Ashwin Manikandan" userId="0d39b12e75381d27" providerId="LiveId" clId="{9BDD15E8-3C66-4AB0-88AA-65955817E68A}" dt="2020-08-09T23:43:54.622" v="0" actId="47"/>
          <pc:sldLayoutMkLst>
            <pc:docMk/>
            <pc:sldMasterMk cId="1933371219" sldId="2147483696"/>
            <pc:sldLayoutMk cId="908288923" sldId="214748370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5A51-5BD6-487C-9F65-9C3A7D82F29F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501C1-335B-40D0-AA0E-36266212C4D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477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773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501C1-335B-40D0-AA0E-36266212C4D0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056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501C1-335B-40D0-AA0E-36266212C4D0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034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3395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3184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9271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9122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028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51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4678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061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01C1-335B-40D0-AA0E-36266212C4D0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09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501C1-335B-40D0-AA0E-36266212C4D0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52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F36B-5D01-46BD-BF41-D6F93A9CA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63D58-E591-47C5-9B2C-2C9814EDC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72D9E-4FBA-4201-88DD-9A8F2041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3E91F-CBFB-45A2-AAFD-DD867131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1D00B-2703-4F5E-9E3D-FEA3AE3B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650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E5C2-908D-4B53-BE18-9CD48EE83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F168E-1151-4C1D-B823-02C45B395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654A5-A96C-426F-8AF7-AC74609A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D8CD-1A12-4137-96D6-162181BF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3292D-24C4-4F8E-82B7-47083DD4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845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0762B-3047-4707-8D76-B12823018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DF1C2-0EA0-4439-8D1A-0C23AE6DF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EDC3D-A977-4D9D-953F-65050AD8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5CBB5-EA5B-4637-AC08-4E9D9D0D5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3B64D-2C37-4ABF-957B-F61728B3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6017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47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631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266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65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403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60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326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31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6628-EDA7-47C8-B96F-093B3F21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79B0-CE95-4A28-94F8-B4E9504B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8980D-2618-4646-B037-BC8FE063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402FF-EFFB-4D6B-9EFC-B7797EF9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5B47-8E0E-43AB-A74E-4CEE36EF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5532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230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17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3100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A412-5B77-49B8-B50C-E0CDA7C81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046D8-0CFA-4432-BC37-EBAEE37EB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E9598-8D79-4845-B1BD-196E85CF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2E41-3287-4B18-8B53-F5D88D322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BE99F-CBBF-45EA-80FD-3778691D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427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972C-7302-48F2-84EA-BFD1864A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B690-76EB-43EC-8690-05CDDCD4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2AD6C-C571-4C16-BEEA-E5F81292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CEDD9-B5E5-4D11-B35E-27F774C1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EFC04-23CD-4A2E-A98F-CE29A8E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6256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0721-B600-40C3-A040-C4441959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11006-9450-468E-A218-DCFFA6D2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1C6C2-56E4-4C90-864F-8A0CEC14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5EA36-21DD-48F8-AAF6-1A0089A5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472E8-F679-466C-8503-A9F50774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328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21C7-4A78-4AA0-B906-2DF995FD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A6EF-05A4-47A6-9E0D-E8FF528869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326FE-B3DA-4DC2-8AA9-8F927F116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525B7-E550-4710-82F9-B5D72DC6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9E340-6EF3-4551-B385-DA3EE2F3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AF795-4449-4443-B9D4-54074CE6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100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FB05-FB89-4458-909D-526368B9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5E020-3AA5-4308-97BB-1B0053B79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C43EA-3255-4F38-8CAB-A9E6733C7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68940-A74E-4810-BB54-3907CC0C4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9B335-B2CA-475E-868F-7609CC107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EC777-3556-405B-8A6A-5FED1F8A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6B073-444D-4224-B6DB-E1008F23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C7C72-883C-467A-9790-F0B7C297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3055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146D-A73B-4534-96C7-80380C27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2A764-0F60-4FB5-8AEC-400EC619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64978-4763-4CD6-80A6-9FC56BEA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6BBCA-2E63-4415-862C-EA3D462E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8902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0E263-A00F-4462-9959-34E9DDAB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DFD4-BAC1-4EB9-B6E6-EC13B441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1E65A-4FA3-4F97-89AF-273F8D26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61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30C4-57B8-4C5F-B333-AC1C55BA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A0FED-2346-4E8F-9456-61E462D58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79255-1CB0-455C-8E93-B717789A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248DE-5428-4C18-8144-CE7C0B14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42D34-3E47-412E-A6A5-5BBBCB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76321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C2F2-72C5-4CF0-A2B5-FA6502DA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4F9D3-894A-4F46-9AEF-55904992C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B6C58-6D54-4986-A05E-FE52FB0E3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13357-494F-48B6-BBD0-7016C425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D65C0-C840-4FAC-B223-113B2558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345-E8DA-4179-A34D-EA6D2E4B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624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65EF-BDAA-4363-8D11-9D67D764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C1E34B-EBD8-4D55-AD31-0D1B74382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698E5-4445-4AFE-B960-9BA79E574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31637-4B04-431C-B11B-50904E29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BBD0A-66D3-47F6-B711-C797F995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B19F6-BDEF-4445-B030-E0AA42DA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9575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A8D92-9D87-441C-883C-2BB4F5BA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F9FDC-4BE4-43DC-AE57-2099A8A9D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BB0D0-8556-428D-A6AE-C80234B5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DB94-E5B5-4862-9547-098EEE6E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5571-57DD-42EB-BE98-D7AB1AD8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592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1D239A-3D47-496D-81ED-ECD436B74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9D7D1-5B3B-45E5-A31D-76743B652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9C8A-800F-447C-BDC0-AD57349D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923D8-B85B-4E92-B145-EF244598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47F3-7DFC-46BD-B90E-45F9A63B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6045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325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213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108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046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42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D0D5-3641-4818-864E-2036B004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45CC-83FD-408A-B9C9-4AC08A6EC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365E5-FF86-469F-8AA5-4379A54B2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5D035-81AF-487C-BA2B-C943DA89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0C0E-0967-4A33-AA19-14ED1ECFB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CB850-78DD-4DD3-99B6-943038B4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23196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59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329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19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931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7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D821-A4B9-48C4-A3F1-4CAD9CE3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F353B-1BFB-44F3-8CEE-09180E4CD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CEC26-7485-4BE5-87D3-047796A3F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466D4-69E5-42A4-9859-A2B3F968D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1785CA-2355-4821-8B93-78036520B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DFD21-FE6E-4BA4-AEFE-0A5CE34F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0823B-495A-4C07-BA74-4DFAC0580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82F97-990D-4A08-99E7-0F221F6D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619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71C6-AB12-49E6-9C7B-55C300AC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4DB13-0178-4A1A-A29F-3C7C5624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E900D-FFA6-4A3E-8A9C-493E25AB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9862D-7F15-4E5B-8DD1-622C8FA15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072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78AA6-F7F2-4165-8C4C-AB9325B7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53E0A-8622-40DF-8AA1-B746D0E39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F5F1B-A914-4D30-8DEA-CCFD02FE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63796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84D3-E7A8-4098-8773-444F2C97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0F730-CD36-4415-90E5-96917EA72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A5983-FF98-43B4-AFC6-B24FEA271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6FA8E-E0E5-4014-BC7A-562A04CA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24901-BC2C-4349-9F8F-266EB6E1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E1001-9B88-49B1-B4D6-021117F8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407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27465-B25B-4EC8-9E83-D0B6C814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BB24C-5184-4887-8843-8C880C098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B36AB-12E1-4D92-811E-EB60CE717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7C8AA-6C1B-4676-AB4E-590429DF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F7C7B-9946-4DC5-9D74-0055B174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FAC20-D4A4-49F1-A61D-2C292C92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519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5321D-F61C-4A28-B0E4-F9FB9644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BE4A7-040C-47AF-A851-362208CDE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01B8-CE29-424A-8B92-73AE4EE22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EFD05-F792-47FD-98FC-F5438A6A7B51}" type="datetimeFigureOut">
              <a:rPr lang="en-IE" smtClean="0"/>
              <a:t>04/08/2020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B575-DFDC-4656-9178-47EE73022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2175F-D0D7-4A7E-8606-620665E30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3FBC4-5D7A-4CA9-8EEC-5E716E7F20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6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BAB62-7D61-4FDB-A47E-DDC50AF2B572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C4B5F-7C62-427E-9320-750AFC69B6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220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3994A-802B-4A40-B217-81A53388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6E75B-8BCD-403C-9568-6525FEB07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BED8-D39F-48C1-B7F3-D4082B1E3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A70AA-DD17-44C2-B2D5-0E7859FEF05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A4E29-1732-4D3D-AA7C-00E3B4E19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161EC-241E-4CAA-961A-66FC96220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C4522-CAB2-4139-829E-4ABB7A12F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56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15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8A39FC3-5ED9-475D-9BF8-136AFF75CF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8A0D1B-FE9B-47BD-8863-D588618DE9FD}"/>
              </a:ext>
            </a:extLst>
          </p:cNvPr>
          <p:cNvCxnSpPr>
            <a:cxnSpLocks/>
          </p:cNvCxnSpPr>
          <p:nvPr/>
        </p:nvCxnSpPr>
        <p:spPr>
          <a:xfrm>
            <a:off x="627959" y="1349451"/>
            <a:ext cx="1051009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7F4AC4-A797-4A40-9809-AE3921F8BA02}"/>
              </a:ext>
            </a:extLst>
          </p:cNvPr>
          <p:cNvSpPr txBox="1"/>
          <p:nvPr/>
        </p:nvSpPr>
        <p:spPr>
          <a:xfrm>
            <a:off x="552679" y="463101"/>
            <a:ext cx="11391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COVID – 19 Interactive Visualizer with Chatbot</a:t>
            </a:r>
          </a:p>
        </p:txBody>
      </p:sp>
      <p:pic>
        <p:nvPicPr>
          <p:cNvPr id="3074" name="Picture 2" descr="Fake news about COVID-19 is spreading faster than virus | Ohio ...">
            <a:extLst>
              <a:ext uri="{FF2B5EF4-FFF2-40B4-BE49-F238E27FC236}">
                <a16:creationId xmlns:a16="http://schemas.microsoft.com/office/drawing/2014/main" id="{BEE357CA-5F49-460B-8E08-70C9E4F4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779">
            <a:off x="672025" y="4314223"/>
            <a:ext cx="3103425" cy="17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ronavirus: Boris Johnson announces three-week UK lockdown">
            <a:extLst>
              <a:ext uri="{FF2B5EF4-FFF2-40B4-BE49-F238E27FC236}">
                <a16:creationId xmlns:a16="http://schemas.microsoft.com/office/drawing/2014/main" id="{1A19556C-A716-44B8-85C9-8873DAFA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4903">
            <a:off x="654456" y="1886900"/>
            <a:ext cx="1551543" cy="248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oronavirus: summary of Covid-19 news on 25 March - AS.com">
            <a:extLst>
              <a:ext uri="{FF2B5EF4-FFF2-40B4-BE49-F238E27FC236}">
                <a16:creationId xmlns:a16="http://schemas.microsoft.com/office/drawing/2014/main" id="{C8282021-BCD2-4B0E-BE28-ECB94D33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9743">
            <a:off x="1021133" y="2525470"/>
            <a:ext cx="3745169" cy="2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talk to Kids about Coronavirus – Wandering Minds">
            <a:extLst>
              <a:ext uri="{FF2B5EF4-FFF2-40B4-BE49-F238E27FC236}">
                <a16:creationId xmlns:a16="http://schemas.microsoft.com/office/drawing/2014/main" id="{3E0923DA-BCDB-4AD6-B932-50044D78A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71" y="1886899"/>
            <a:ext cx="2482469" cy="248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alf Frame 2">
            <a:extLst>
              <a:ext uri="{FF2B5EF4-FFF2-40B4-BE49-F238E27FC236}">
                <a16:creationId xmlns:a16="http://schemas.microsoft.com/office/drawing/2014/main" id="{0B623195-3ADB-44AE-9F8F-0FC8B48D0454}"/>
              </a:ext>
            </a:extLst>
          </p:cNvPr>
          <p:cNvSpPr/>
          <p:nvPr/>
        </p:nvSpPr>
        <p:spPr>
          <a:xfrm>
            <a:off x="5138393" y="1886899"/>
            <a:ext cx="398943" cy="97748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5B2AF463-CFE5-465A-B8A0-ABECA7BF5D62}"/>
              </a:ext>
            </a:extLst>
          </p:cNvPr>
          <p:cNvSpPr/>
          <p:nvPr/>
        </p:nvSpPr>
        <p:spPr>
          <a:xfrm rot="10800000">
            <a:off x="10608075" y="5178314"/>
            <a:ext cx="398943" cy="977480"/>
          </a:xfrm>
          <a:prstGeom prst="halfFrame">
            <a:avLst>
              <a:gd name="adj1" fmla="val 44379"/>
              <a:gd name="adj2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7578C-033C-4AD3-BA98-E62E71DBCD95}"/>
              </a:ext>
            </a:extLst>
          </p:cNvPr>
          <p:cNvSpPr txBox="1"/>
          <p:nvPr/>
        </p:nvSpPr>
        <p:spPr>
          <a:xfrm>
            <a:off x="5987668" y="2143238"/>
            <a:ext cx="48198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The deadly virus has directly affected </a:t>
            </a:r>
            <a:r>
              <a:rPr lang="en-IN" sz="4800" dirty="0">
                <a:solidFill>
                  <a:srgbClr val="C00000"/>
                </a:solidFill>
              </a:rPr>
              <a:t>20 million </a:t>
            </a:r>
            <a:r>
              <a:rPr lang="en-IN" sz="4800" dirty="0">
                <a:solidFill>
                  <a:schemeClr val="bg1"/>
                </a:solidFill>
              </a:rPr>
              <a:t>people on the planet</a:t>
            </a:r>
          </a:p>
        </p:txBody>
      </p:sp>
    </p:spTree>
    <p:extLst>
      <p:ext uri="{BB962C8B-B14F-4D97-AF65-F5344CB8AC3E}">
        <p14:creationId xmlns:p14="http://schemas.microsoft.com/office/powerpoint/2010/main" val="380964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0262B5-8D3B-4416-AAFE-5D94E8C56AB5}"/>
              </a:ext>
            </a:extLst>
          </p:cNvPr>
          <p:cNvGrpSpPr/>
          <p:nvPr/>
        </p:nvGrpSpPr>
        <p:grpSpPr>
          <a:xfrm>
            <a:off x="470296" y="3902988"/>
            <a:ext cx="2387262" cy="2188755"/>
            <a:chOff x="367053" y="4818354"/>
            <a:chExt cx="2871394" cy="15728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B9D0F1-362B-44A1-B857-DE125DAC90EB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Apurva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Deore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Vishal Padma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DB9362-76C7-42C0-85E6-8582E542DC7F}"/>
                </a:ext>
              </a:extLst>
            </p:cNvPr>
            <p:cNvSpPr txBox="1"/>
            <p:nvPr/>
          </p:nvSpPr>
          <p:spPr>
            <a:xfrm>
              <a:off x="367053" y="5528657"/>
              <a:ext cx="2644770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Data Collection and analysis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Scripts for Data processing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EFE0B0-6544-4183-9A22-465A58A70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8" t="46093" r="50363" b="34122"/>
          <a:stretch/>
        </p:blipFill>
        <p:spPr>
          <a:xfrm>
            <a:off x="6987406" y="2545597"/>
            <a:ext cx="861824" cy="854081"/>
          </a:xfrm>
          <a:prstGeom prst="ellipse">
            <a:avLst/>
          </a:prstGeom>
          <a:ln w="63500" cap="rnd">
            <a:solidFill>
              <a:srgbClr val="00A0A8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A008F1-C08F-44CA-B6C0-33071A7297C5}"/>
              </a:ext>
            </a:extLst>
          </p:cNvPr>
          <p:cNvSpPr txBox="1"/>
          <p:nvPr/>
        </p:nvSpPr>
        <p:spPr>
          <a:xfrm>
            <a:off x="829339" y="176969"/>
            <a:ext cx="4795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Team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BE61D7-E822-4F10-85F9-C175E6C4276C}"/>
              </a:ext>
            </a:extLst>
          </p:cNvPr>
          <p:cNvCxnSpPr/>
          <p:nvPr/>
        </p:nvCxnSpPr>
        <p:spPr>
          <a:xfrm>
            <a:off x="767162" y="956910"/>
            <a:ext cx="398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0A79461-1CEC-4348-A8FB-7320FB2557DD}"/>
              </a:ext>
            </a:extLst>
          </p:cNvPr>
          <p:cNvSpPr/>
          <p:nvPr/>
        </p:nvSpPr>
        <p:spPr>
          <a:xfrm>
            <a:off x="742752" y="2532954"/>
            <a:ext cx="829733" cy="8286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EE83A3-4FF5-4633-9C75-3E7DE6BA8FA9}"/>
              </a:ext>
            </a:extLst>
          </p:cNvPr>
          <p:cNvSpPr/>
          <p:nvPr/>
        </p:nvSpPr>
        <p:spPr>
          <a:xfrm>
            <a:off x="1986616" y="2532954"/>
            <a:ext cx="829733" cy="8286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A8B87-9119-4F20-9ECD-92BC397943BA}"/>
              </a:ext>
            </a:extLst>
          </p:cNvPr>
          <p:cNvSpPr/>
          <p:nvPr/>
        </p:nvSpPr>
        <p:spPr>
          <a:xfrm>
            <a:off x="470296" y="1957629"/>
            <a:ext cx="2561244" cy="43671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873411-211A-4FCB-BA1C-0F5C952BA94C}"/>
              </a:ext>
            </a:extLst>
          </p:cNvPr>
          <p:cNvSpPr/>
          <p:nvPr/>
        </p:nvSpPr>
        <p:spPr>
          <a:xfrm>
            <a:off x="470296" y="1495616"/>
            <a:ext cx="2561244" cy="4474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ABA827-2C72-461A-B493-F966DFC59AF3}"/>
              </a:ext>
            </a:extLst>
          </p:cNvPr>
          <p:cNvGrpSpPr/>
          <p:nvPr/>
        </p:nvGrpSpPr>
        <p:grpSpPr>
          <a:xfrm>
            <a:off x="3303996" y="3928370"/>
            <a:ext cx="2387262" cy="2188755"/>
            <a:chOff x="367053" y="4818354"/>
            <a:chExt cx="2871394" cy="157288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8FEE24-DB63-458E-A26E-DCFA402DE25C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Sumit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Kumar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Nripendra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Singh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7C2D1B-14C0-4222-850A-5A68DCF3C7B2}"/>
                </a:ext>
              </a:extLst>
            </p:cNvPr>
            <p:cNvSpPr txBox="1"/>
            <p:nvPr/>
          </p:nvSpPr>
          <p:spPr>
            <a:xfrm>
              <a:off x="367053" y="5528657"/>
              <a:ext cx="2644770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Deployment of Lex API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Intents for user query responses</a:t>
              </a:r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D762819C-A85F-49A7-99AD-8365CA11FCE6}"/>
              </a:ext>
            </a:extLst>
          </p:cNvPr>
          <p:cNvSpPr/>
          <p:nvPr/>
        </p:nvSpPr>
        <p:spPr>
          <a:xfrm>
            <a:off x="3576452" y="2558336"/>
            <a:ext cx="829733" cy="8286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0701B74-C972-4C0A-9DAB-4DE90539E5AC}"/>
              </a:ext>
            </a:extLst>
          </p:cNvPr>
          <p:cNvSpPr/>
          <p:nvPr/>
        </p:nvSpPr>
        <p:spPr>
          <a:xfrm>
            <a:off x="4820316" y="2558336"/>
            <a:ext cx="829733" cy="8286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077725-B88A-43D8-819D-18A023863C29}"/>
              </a:ext>
            </a:extLst>
          </p:cNvPr>
          <p:cNvSpPr/>
          <p:nvPr/>
        </p:nvSpPr>
        <p:spPr>
          <a:xfrm>
            <a:off x="3303996" y="1983011"/>
            <a:ext cx="2561244" cy="4367174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8926DA-926F-4091-B249-6FE548D9A5F7}"/>
              </a:ext>
            </a:extLst>
          </p:cNvPr>
          <p:cNvSpPr/>
          <p:nvPr/>
        </p:nvSpPr>
        <p:spPr>
          <a:xfrm>
            <a:off x="3303996" y="1520998"/>
            <a:ext cx="2561244" cy="44746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Chatbot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07E24D-953C-45B1-BCAB-D353DABE3A25}"/>
              </a:ext>
            </a:extLst>
          </p:cNvPr>
          <p:cNvGrpSpPr/>
          <p:nvPr/>
        </p:nvGrpSpPr>
        <p:grpSpPr>
          <a:xfrm>
            <a:off x="6137696" y="3942918"/>
            <a:ext cx="2471954" cy="2188755"/>
            <a:chOff x="367053" y="4818354"/>
            <a:chExt cx="2973261" cy="157288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B0B765E-4D61-40CF-BFF4-1FF7D670544F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Ashwin Manikandan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6EAF3A-6140-408D-B60D-EEDE40BB14B5}"/>
                </a:ext>
              </a:extLst>
            </p:cNvPr>
            <p:cNvSpPr txBox="1"/>
            <p:nvPr/>
          </p:nvSpPr>
          <p:spPr>
            <a:xfrm>
              <a:off x="367053" y="5528657"/>
              <a:ext cx="2973261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Setting up storage and DB servers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Pipelines and triggers for E2E automation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BFF7A056-78E7-4C3E-8156-96F9B3E9711D}"/>
              </a:ext>
            </a:extLst>
          </p:cNvPr>
          <p:cNvSpPr/>
          <p:nvPr/>
        </p:nvSpPr>
        <p:spPr>
          <a:xfrm>
            <a:off x="6137696" y="1997558"/>
            <a:ext cx="2561244" cy="436717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C6FC97B-55C9-483D-8E04-73A87D438D54}"/>
              </a:ext>
            </a:extLst>
          </p:cNvPr>
          <p:cNvSpPr/>
          <p:nvPr/>
        </p:nvSpPr>
        <p:spPr>
          <a:xfrm>
            <a:off x="6137696" y="1535545"/>
            <a:ext cx="2561244" cy="447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691CE57-E654-434D-9F48-C741967A63BF}"/>
              </a:ext>
            </a:extLst>
          </p:cNvPr>
          <p:cNvGrpSpPr/>
          <p:nvPr/>
        </p:nvGrpSpPr>
        <p:grpSpPr>
          <a:xfrm>
            <a:off x="8972045" y="3902988"/>
            <a:ext cx="2387263" cy="2188755"/>
            <a:chOff x="367052" y="4818354"/>
            <a:chExt cx="2871395" cy="157288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F4B9312-A0BC-4E35-BF3E-A8D524ABC45D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Minaz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Shaikh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Aditya Krishnan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0A4A59-7E77-4E2F-A997-FAAC7059CC88}"/>
                </a:ext>
              </a:extLst>
            </p:cNvPr>
            <p:cNvSpPr txBox="1"/>
            <p:nvPr/>
          </p:nvSpPr>
          <p:spPr>
            <a:xfrm>
              <a:off x="367052" y="5528657"/>
              <a:ext cx="2821828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UI design and layout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Integration of front-end and back-end</a:t>
              </a:r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285FCC73-EEFA-4D3E-84AE-B2CBFBFBD422}"/>
              </a:ext>
            </a:extLst>
          </p:cNvPr>
          <p:cNvSpPr/>
          <p:nvPr/>
        </p:nvSpPr>
        <p:spPr>
          <a:xfrm>
            <a:off x="9244502" y="2532954"/>
            <a:ext cx="829733" cy="8286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8A7D320-EEAB-41DF-A39F-636EF3BE8052}"/>
              </a:ext>
            </a:extLst>
          </p:cNvPr>
          <p:cNvSpPr/>
          <p:nvPr/>
        </p:nvSpPr>
        <p:spPr>
          <a:xfrm>
            <a:off x="10488366" y="2532954"/>
            <a:ext cx="829733" cy="8286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838A40-B638-43B0-B2AF-6DF5E37BEB55}"/>
              </a:ext>
            </a:extLst>
          </p:cNvPr>
          <p:cNvSpPr/>
          <p:nvPr/>
        </p:nvSpPr>
        <p:spPr>
          <a:xfrm>
            <a:off x="8972046" y="1957629"/>
            <a:ext cx="2561244" cy="436717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CD2027-E992-481C-9DBD-40B6CCC34BF5}"/>
              </a:ext>
            </a:extLst>
          </p:cNvPr>
          <p:cNvSpPr/>
          <p:nvPr/>
        </p:nvSpPr>
        <p:spPr>
          <a:xfrm>
            <a:off x="8972046" y="1495616"/>
            <a:ext cx="2561244" cy="447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Dev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41F249-9E43-491F-95D7-B3BCDA5CF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20912" r="24675" b="25849"/>
          <a:stretch/>
        </p:blipFill>
        <p:spPr>
          <a:xfrm>
            <a:off x="10544141" y="2613352"/>
            <a:ext cx="718181" cy="667808"/>
          </a:xfrm>
          <a:prstGeom prst="flowChartConnector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B839BA-1DA7-4C8D-B50B-5E69FBF2D4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9" t="4935" r="6562" b="10008"/>
          <a:stretch/>
        </p:blipFill>
        <p:spPr>
          <a:xfrm>
            <a:off x="2061270" y="2627358"/>
            <a:ext cx="680424" cy="646191"/>
          </a:xfrm>
          <a:prstGeom prst="flowChartConnector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671C987-4EB0-4CFE-A1BD-6610302F3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57" t="37621" r="29871" b="18007"/>
          <a:stretch/>
        </p:blipFill>
        <p:spPr>
          <a:xfrm>
            <a:off x="4877958" y="2627358"/>
            <a:ext cx="714447" cy="672694"/>
          </a:xfrm>
          <a:prstGeom prst="flowChartConnector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BFC6261-C577-428D-B266-FB1DE4F5E2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93" t="7312" r="11637" b="12018"/>
          <a:stretch/>
        </p:blipFill>
        <p:spPr>
          <a:xfrm>
            <a:off x="9301736" y="2597094"/>
            <a:ext cx="715264" cy="700323"/>
          </a:xfrm>
          <a:prstGeom prst="flowChartConnector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FD76EE2-7F36-4FBA-B368-F5B8960FAB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04" t="20443" r="39109" b="33470"/>
          <a:stretch/>
        </p:blipFill>
        <p:spPr>
          <a:xfrm>
            <a:off x="813085" y="2586934"/>
            <a:ext cx="678276" cy="740451"/>
          </a:xfrm>
          <a:prstGeom prst="flowChartConnector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6D5985C-B65A-491B-9DD5-261701E3CE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777" t="18269" r="11046" b="17555"/>
          <a:stretch/>
        </p:blipFill>
        <p:spPr>
          <a:xfrm>
            <a:off x="3650501" y="2607474"/>
            <a:ext cx="688762" cy="719911"/>
          </a:xfrm>
          <a:prstGeom prst="flowChartConnector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F767A13-497F-4B06-B7F6-734C66B75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0351620"/>
                  </p:ext>
                </p:extLst>
              </p:nvPr>
            </p:nvGraphicFramePr>
            <p:xfrm>
              <a:off x="4576552" y="2909053"/>
              <a:ext cx="101050" cy="89822"/>
            </p:xfrm>
            <a:graphic>
              <a:graphicData uri="http://schemas.microsoft.com/office/powerpoint/2016/slidezoom">
                <pslz:sldZm>
                  <pslz:sldZmObj sldId="380" cId="643221604">
                    <pslz:zmPr id="{31E2E504-DCDE-4D09-9769-8EAD0ADFAB66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050" cy="8982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BF767A13-497F-4B06-B7F6-734C66B75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6552" y="2909053"/>
                <a:ext cx="101050" cy="8982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944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02F218F-38BC-42C1-B9AC-821FC95253CC}"/>
              </a:ext>
            </a:extLst>
          </p:cNvPr>
          <p:cNvSpPr/>
          <p:nvPr/>
        </p:nvSpPr>
        <p:spPr>
          <a:xfrm>
            <a:off x="9135595" y="1749570"/>
            <a:ext cx="2720152" cy="3790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7D9AC-2E9A-4995-A3DE-8578D58ED73A}"/>
              </a:ext>
            </a:extLst>
          </p:cNvPr>
          <p:cNvSpPr/>
          <p:nvPr/>
        </p:nvSpPr>
        <p:spPr>
          <a:xfrm>
            <a:off x="218728" y="1639417"/>
            <a:ext cx="3148967" cy="3900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622C15-B38E-46F3-A134-72B68AB55911}"/>
              </a:ext>
            </a:extLst>
          </p:cNvPr>
          <p:cNvSpPr/>
          <p:nvPr/>
        </p:nvSpPr>
        <p:spPr>
          <a:xfrm>
            <a:off x="524933" y="1523443"/>
            <a:ext cx="2705730" cy="47850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71395-00B8-46B3-98F1-A799B119BCB1}"/>
              </a:ext>
            </a:extLst>
          </p:cNvPr>
          <p:cNvSpPr txBox="1"/>
          <p:nvPr/>
        </p:nvSpPr>
        <p:spPr>
          <a:xfrm>
            <a:off x="469831" y="1534610"/>
            <a:ext cx="270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Getting started with Lex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42742B-0B48-4369-B94A-AC91C05EF4C3}"/>
              </a:ext>
            </a:extLst>
          </p:cNvPr>
          <p:cNvSpPr/>
          <p:nvPr/>
        </p:nvSpPr>
        <p:spPr>
          <a:xfrm>
            <a:off x="4050761" y="1749570"/>
            <a:ext cx="4386756" cy="38001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4F172B-C8E0-423A-A792-1F69F1FCABB6}"/>
              </a:ext>
            </a:extLst>
          </p:cNvPr>
          <p:cNvSpPr/>
          <p:nvPr/>
        </p:nvSpPr>
        <p:spPr>
          <a:xfrm>
            <a:off x="4569911" y="1556312"/>
            <a:ext cx="3291874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B4453-5646-471A-97B0-DB1328D9D184}"/>
              </a:ext>
            </a:extLst>
          </p:cNvPr>
          <p:cNvSpPr txBox="1"/>
          <p:nvPr/>
        </p:nvSpPr>
        <p:spPr>
          <a:xfrm>
            <a:off x="4067688" y="1534610"/>
            <a:ext cx="43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Creating user intents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6D2A0-599D-4F43-9018-1F0E90CE95D6}"/>
              </a:ext>
            </a:extLst>
          </p:cNvPr>
          <p:cNvSpPr txBox="1"/>
          <p:nvPr/>
        </p:nvSpPr>
        <p:spPr>
          <a:xfrm>
            <a:off x="4050760" y="2040414"/>
            <a:ext cx="4450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Crate user intents and connect to the MySQL database </a:t>
            </a:r>
          </a:p>
          <a:p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507122A-2EFE-4949-A432-7B7969C302E7}"/>
              </a:ext>
            </a:extLst>
          </p:cNvPr>
          <p:cNvSpPr/>
          <p:nvPr/>
        </p:nvSpPr>
        <p:spPr>
          <a:xfrm>
            <a:off x="9829885" y="1578045"/>
            <a:ext cx="1564216" cy="39155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95AF3F-3727-4344-9F19-2EB664E44B03}"/>
              </a:ext>
            </a:extLst>
          </p:cNvPr>
          <p:cNvSpPr txBox="1"/>
          <p:nvPr/>
        </p:nvSpPr>
        <p:spPr>
          <a:xfrm>
            <a:off x="9829885" y="1556311"/>
            <a:ext cx="156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Training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471422D-21EC-42B2-906A-6B8A088584FC}"/>
              </a:ext>
            </a:extLst>
          </p:cNvPr>
          <p:cNvSpPr/>
          <p:nvPr/>
        </p:nvSpPr>
        <p:spPr>
          <a:xfrm>
            <a:off x="8520487" y="3159254"/>
            <a:ext cx="532138" cy="269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03B454D-8965-4CB7-B32A-CC1BDCBF7240}"/>
              </a:ext>
            </a:extLst>
          </p:cNvPr>
          <p:cNvSpPr/>
          <p:nvPr/>
        </p:nvSpPr>
        <p:spPr>
          <a:xfrm>
            <a:off x="3432164" y="3225865"/>
            <a:ext cx="532138" cy="269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B1157-CA6E-4E27-A3B9-56E7B492A7DD}"/>
              </a:ext>
            </a:extLst>
          </p:cNvPr>
          <p:cNvSpPr txBox="1"/>
          <p:nvPr/>
        </p:nvSpPr>
        <p:spPr>
          <a:xfrm>
            <a:off x="215978" y="1995774"/>
            <a:ext cx="321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Literature survey and deploying the initial version of chatbot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42666-C533-4C8C-BE27-69CB920F449B}"/>
              </a:ext>
            </a:extLst>
          </p:cNvPr>
          <p:cNvSpPr txBox="1"/>
          <p:nvPr/>
        </p:nvSpPr>
        <p:spPr>
          <a:xfrm>
            <a:off x="264711" y="317375"/>
            <a:ext cx="2184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b="1" dirty="0"/>
              <a:t>Chatbot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368C03-71A5-4BAA-A2EA-AF84DB9DA177}"/>
              </a:ext>
            </a:extLst>
          </p:cNvPr>
          <p:cNvCxnSpPr>
            <a:cxnSpLocks/>
          </p:cNvCxnSpPr>
          <p:nvPr/>
        </p:nvCxnSpPr>
        <p:spPr>
          <a:xfrm>
            <a:off x="264711" y="1086816"/>
            <a:ext cx="417525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A3FEB5-4067-4338-81EC-058A6A8367CC}"/>
              </a:ext>
            </a:extLst>
          </p:cNvPr>
          <p:cNvSpPr txBox="1"/>
          <p:nvPr/>
        </p:nvSpPr>
        <p:spPr>
          <a:xfrm>
            <a:off x="9168726" y="2041142"/>
            <a:ext cx="266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Create lambda functions to train the chatbot</a:t>
            </a:r>
          </a:p>
          <a:p>
            <a:endParaRPr lang="en-IN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FFB627F-8EA2-49CA-973A-7773AAE36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" t="8649" r="52494" b="12242"/>
          <a:stretch/>
        </p:blipFill>
        <p:spPr bwMode="auto">
          <a:xfrm>
            <a:off x="9199588" y="2838851"/>
            <a:ext cx="2552146" cy="255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70985-BF16-4019-B642-AEADB9096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64" y="2879242"/>
            <a:ext cx="4186340" cy="2077770"/>
          </a:xfrm>
          <a:prstGeom prst="rect">
            <a:avLst/>
          </a:prstGeom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0F969387-B4E5-4D75-A11A-94E67A2DF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1" r="45493" b="10248"/>
          <a:stretch/>
        </p:blipFill>
        <p:spPr bwMode="auto">
          <a:xfrm>
            <a:off x="303212" y="2733937"/>
            <a:ext cx="2965951" cy="248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2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0262B5-8D3B-4416-AAFE-5D94E8C56AB5}"/>
              </a:ext>
            </a:extLst>
          </p:cNvPr>
          <p:cNvGrpSpPr/>
          <p:nvPr/>
        </p:nvGrpSpPr>
        <p:grpSpPr>
          <a:xfrm>
            <a:off x="470296" y="3902988"/>
            <a:ext cx="2387262" cy="2188755"/>
            <a:chOff x="367053" y="4818354"/>
            <a:chExt cx="2871394" cy="15728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B9D0F1-362B-44A1-B857-DE125DAC90EB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Apurva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Deore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Vishal Padma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DB9362-76C7-42C0-85E6-8582E542DC7F}"/>
                </a:ext>
              </a:extLst>
            </p:cNvPr>
            <p:cNvSpPr txBox="1"/>
            <p:nvPr/>
          </p:nvSpPr>
          <p:spPr>
            <a:xfrm>
              <a:off x="367053" y="5528657"/>
              <a:ext cx="2644770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Data Collection and analysis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Scripts for Data processing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EFE0B0-6544-4183-9A22-465A58A70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8" t="46093" r="50363" b="34122"/>
          <a:stretch/>
        </p:blipFill>
        <p:spPr>
          <a:xfrm>
            <a:off x="6987406" y="2545597"/>
            <a:ext cx="861824" cy="854081"/>
          </a:xfrm>
          <a:prstGeom prst="ellipse">
            <a:avLst/>
          </a:prstGeom>
          <a:ln w="63500" cap="rnd">
            <a:solidFill>
              <a:srgbClr val="00A0A8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A008F1-C08F-44CA-B6C0-33071A7297C5}"/>
              </a:ext>
            </a:extLst>
          </p:cNvPr>
          <p:cNvSpPr txBox="1"/>
          <p:nvPr/>
        </p:nvSpPr>
        <p:spPr>
          <a:xfrm>
            <a:off x="829339" y="176969"/>
            <a:ext cx="4795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Team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BE61D7-E822-4F10-85F9-C175E6C4276C}"/>
              </a:ext>
            </a:extLst>
          </p:cNvPr>
          <p:cNvCxnSpPr/>
          <p:nvPr/>
        </p:nvCxnSpPr>
        <p:spPr>
          <a:xfrm>
            <a:off x="767162" y="956910"/>
            <a:ext cx="398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0A79461-1CEC-4348-A8FB-7320FB2557DD}"/>
              </a:ext>
            </a:extLst>
          </p:cNvPr>
          <p:cNvSpPr/>
          <p:nvPr/>
        </p:nvSpPr>
        <p:spPr>
          <a:xfrm>
            <a:off x="742752" y="2532954"/>
            <a:ext cx="829733" cy="8286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EE83A3-4FF5-4633-9C75-3E7DE6BA8FA9}"/>
              </a:ext>
            </a:extLst>
          </p:cNvPr>
          <p:cNvSpPr/>
          <p:nvPr/>
        </p:nvSpPr>
        <p:spPr>
          <a:xfrm>
            <a:off x="1986616" y="2532954"/>
            <a:ext cx="829733" cy="8286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A8B87-9119-4F20-9ECD-92BC397943BA}"/>
              </a:ext>
            </a:extLst>
          </p:cNvPr>
          <p:cNvSpPr/>
          <p:nvPr/>
        </p:nvSpPr>
        <p:spPr>
          <a:xfrm>
            <a:off x="470296" y="1957629"/>
            <a:ext cx="2561244" cy="43671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873411-211A-4FCB-BA1C-0F5C952BA94C}"/>
              </a:ext>
            </a:extLst>
          </p:cNvPr>
          <p:cNvSpPr/>
          <p:nvPr/>
        </p:nvSpPr>
        <p:spPr>
          <a:xfrm>
            <a:off x="470296" y="1495616"/>
            <a:ext cx="2561244" cy="4474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ABA827-2C72-461A-B493-F966DFC59AF3}"/>
              </a:ext>
            </a:extLst>
          </p:cNvPr>
          <p:cNvGrpSpPr/>
          <p:nvPr/>
        </p:nvGrpSpPr>
        <p:grpSpPr>
          <a:xfrm>
            <a:off x="3303996" y="3928370"/>
            <a:ext cx="2387262" cy="2188755"/>
            <a:chOff x="367053" y="4818354"/>
            <a:chExt cx="2871394" cy="157288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8FEE24-DB63-458E-A26E-DCFA402DE25C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Sumit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Kumar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Nripendra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Singh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7C2D1B-14C0-4222-850A-5A68DCF3C7B2}"/>
                </a:ext>
              </a:extLst>
            </p:cNvPr>
            <p:cNvSpPr txBox="1"/>
            <p:nvPr/>
          </p:nvSpPr>
          <p:spPr>
            <a:xfrm>
              <a:off x="367053" y="5528657"/>
              <a:ext cx="2644770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Deployment of Lex API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Intents for user query responses</a:t>
              </a:r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D762819C-A85F-49A7-99AD-8365CA11FCE6}"/>
              </a:ext>
            </a:extLst>
          </p:cNvPr>
          <p:cNvSpPr/>
          <p:nvPr/>
        </p:nvSpPr>
        <p:spPr>
          <a:xfrm>
            <a:off x="3576452" y="2558336"/>
            <a:ext cx="829733" cy="8286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0701B74-C972-4C0A-9DAB-4DE90539E5AC}"/>
              </a:ext>
            </a:extLst>
          </p:cNvPr>
          <p:cNvSpPr/>
          <p:nvPr/>
        </p:nvSpPr>
        <p:spPr>
          <a:xfrm>
            <a:off x="4820316" y="2558336"/>
            <a:ext cx="829733" cy="8286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077725-B88A-43D8-819D-18A023863C29}"/>
              </a:ext>
            </a:extLst>
          </p:cNvPr>
          <p:cNvSpPr/>
          <p:nvPr/>
        </p:nvSpPr>
        <p:spPr>
          <a:xfrm>
            <a:off x="3303996" y="1983011"/>
            <a:ext cx="2561244" cy="4367174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8926DA-926F-4091-B249-6FE548D9A5F7}"/>
              </a:ext>
            </a:extLst>
          </p:cNvPr>
          <p:cNvSpPr/>
          <p:nvPr/>
        </p:nvSpPr>
        <p:spPr>
          <a:xfrm>
            <a:off x="3303996" y="1520998"/>
            <a:ext cx="2561244" cy="44746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Chatbot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07E24D-953C-45B1-BCAB-D353DABE3A25}"/>
              </a:ext>
            </a:extLst>
          </p:cNvPr>
          <p:cNvGrpSpPr/>
          <p:nvPr/>
        </p:nvGrpSpPr>
        <p:grpSpPr>
          <a:xfrm>
            <a:off x="6137696" y="3942918"/>
            <a:ext cx="2471954" cy="2188755"/>
            <a:chOff x="367053" y="4818354"/>
            <a:chExt cx="2973261" cy="157288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B0B765E-4D61-40CF-BFF4-1FF7D670544F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Ashwin Manikandan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6EAF3A-6140-408D-B60D-EEDE40BB14B5}"/>
                </a:ext>
              </a:extLst>
            </p:cNvPr>
            <p:cNvSpPr txBox="1"/>
            <p:nvPr/>
          </p:nvSpPr>
          <p:spPr>
            <a:xfrm>
              <a:off x="367053" y="5528657"/>
              <a:ext cx="2973261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Setting up storage and DB servers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Pipelines and triggers for E2E automation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BFF7A056-78E7-4C3E-8156-96F9B3E9711D}"/>
              </a:ext>
            </a:extLst>
          </p:cNvPr>
          <p:cNvSpPr/>
          <p:nvPr/>
        </p:nvSpPr>
        <p:spPr>
          <a:xfrm>
            <a:off x="6137696" y="1997558"/>
            <a:ext cx="2561244" cy="436717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C6FC97B-55C9-483D-8E04-73A87D438D54}"/>
              </a:ext>
            </a:extLst>
          </p:cNvPr>
          <p:cNvSpPr/>
          <p:nvPr/>
        </p:nvSpPr>
        <p:spPr>
          <a:xfrm>
            <a:off x="6137696" y="1535545"/>
            <a:ext cx="2561244" cy="447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691CE57-E654-434D-9F48-C741967A63BF}"/>
              </a:ext>
            </a:extLst>
          </p:cNvPr>
          <p:cNvGrpSpPr/>
          <p:nvPr/>
        </p:nvGrpSpPr>
        <p:grpSpPr>
          <a:xfrm>
            <a:off x="8972045" y="3902988"/>
            <a:ext cx="2387263" cy="2188755"/>
            <a:chOff x="367052" y="4818354"/>
            <a:chExt cx="2871395" cy="157288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F4B9312-A0BC-4E35-BF3E-A8D524ABC45D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Minaz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Shaikh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Aditya Krishnan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0A4A59-7E77-4E2F-A997-FAAC7059CC88}"/>
                </a:ext>
              </a:extLst>
            </p:cNvPr>
            <p:cNvSpPr txBox="1"/>
            <p:nvPr/>
          </p:nvSpPr>
          <p:spPr>
            <a:xfrm>
              <a:off x="367052" y="5528657"/>
              <a:ext cx="2821828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UI design and layout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Integration of front-end and back-end</a:t>
              </a:r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285FCC73-EEFA-4D3E-84AE-B2CBFBFBD422}"/>
              </a:ext>
            </a:extLst>
          </p:cNvPr>
          <p:cNvSpPr/>
          <p:nvPr/>
        </p:nvSpPr>
        <p:spPr>
          <a:xfrm>
            <a:off x="9244502" y="2532954"/>
            <a:ext cx="829733" cy="8286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8A7D320-EEAB-41DF-A39F-636EF3BE8052}"/>
              </a:ext>
            </a:extLst>
          </p:cNvPr>
          <p:cNvSpPr/>
          <p:nvPr/>
        </p:nvSpPr>
        <p:spPr>
          <a:xfrm>
            <a:off x="10488366" y="2532954"/>
            <a:ext cx="829733" cy="8286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838A40-B638-43B0-B2AF-6DF5E37BEB55}"/>
              </a:ext>
            </a:extLst>
          </p:cNvPr>
          <p:cNvSpPr/>
          <p:nvPr/>
        </p:nvSpPr>
        <p:spPr>
          <a:xfrm>
            <a:off x="8972046" y="1957629"/>
            <a:ext cx="2561244" cy="436717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CD2027-E992-481C-9DBD-40B6CCC34BF5}"/>
              </a:ext>
            </a:extLst>
          </p:cNvPr>
          <p:cNvSpPr/>
          <p:nvPr/>
        </p:nvSpPr>
        <p:spPr>
          <a:xfrm>
            <a:off x="8972046" y="1495616"/>
            <a:ext cx="2561244" cy="447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Dev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41F249-9E43-491F-95D7-B3BCDA5CF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20912" r="24675" b="25849"/>
          <a:stretch/>
        </p:blipFill>
        <p:spPr>
          <a:xfrm>
            <a:off x="10544141" y="2613352"/>
            <a:ext cx="718181" cy="667808"/>
          </a:xfrm>
          <a:prstGeom prst="flowChartConnector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B839BA-1DA7-4C8D-B50B-5E69FBF2D4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9" t="4935" r="6562" b="10008"/>
          <a:stretch/>
        </p:blipFill>
        <p:spPr>
          <a:xfrm>
            <a:off x="2061270" y="2627358"/>
            <a:ext cx="680424" cy="646191"/>
          </a:xfrm>
          <a:prstGeom prst="flowChartConnector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671C987-4EB0-4CFE-A1BD-6610302F3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57" t="37621" r="29871" b="18007"/>
          <a:stretch/>
        </p:blipFill>
        <p:spPr>
          <a:xfrm>
            <a:off x="4877958" y="2627358"/>
            <a:ext cx="714447" cy="672694"/>
          </a:xfrm>
          <a:prstGeom prst="flowChartConnector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BFC6261-C577-428D-B266-FB1DE4F5E2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93" t="7312" r="11637" b="12018"/>
          <a:stretch/>
        </p:blipFill>
        <p:spPr>
          <a:xfrm>
            <a:off x="9301736" y="2597094"/>
            <a:ext cx="715264" cy="700323"/>
          </a:xfrm>
          <a:prstGeom prst="flowChartConnector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FD76EE2-7F36-4FBA-B368-F5B8960FAB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04" t="20443" r="39109" b="33470"/>
          <a:stretch/>
        </p:blipFill>
        <p:spPr>
          <a:xfrm>
            <a:off x="813085" y="2586934"/>
            <a:ext cx="678276" cy="740451"/>
          </a:xfrm>
          <a:prstGeom prst="flowChartConnector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6D5985C-B65A-491B-9DD5-261701E3CE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777" t="18269" r="11046" b="17555"/>
          <a:stretch/>
        </p:blipFill>
        <p:spPr>
          <a:xfrm>
            <a:off x="3650501" y="2607474"/>
            <a:ext cx="688762" cy="719911"/>
          </a:xfrm>
          <a:prstGeom prst="flowChartConnector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87ABE48-50F7-4C7F-925C-47D24F2054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3340432"/>
                  </p:ext>
                </p:extLst>
              </p:nvPr>
            </p:nvGraphicFramePr>
            <p:xfrm>
              <a:off x="7356792" y="3658842"/>
              <a:ext cx="114788" cy="102034"/>
            </p:xfrm>
            <a:graphic>
              <a:graphicData uri="http://schemas.microsoft.com/office/powerpoint/2016/slidezoom">
                <pslz:sldZm>
                  <pslz:sldZmObj sldId="381" cId="1102398073">
                    <pslz:zmPr id="{C2F16AD9-B750-4761-9A2C-E945373A1601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4788" cy="10203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887ABE48-50F7-4C7F-925C-47D24F205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6792" y="3658842"/>
                <a:ext cx="114788" cy="10203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37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02F218F-38BC-42C1-B9AC-821FC95253CC}"/>
              </a:ext>
            </a:extLst>
          </p:cNvPr>
          <p:cNvSpPr/>
          <p:nvPr/>
        </p:nvSpPr>
        <p:spPr>
          <a:xfrm>
            <a:off x="9135595" y="1749570"/>
            <a:ext cx="2720152" cy="3790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7D9AC-2E9A-4995-A3DE-8578D58ED73A}"/>
              </a:ext>
            </a:extLst>
          </p:cNvPr>
          <p:cNvSpPr/>
          <p:nvPr/>
        </p:nvSpPr>
        <p:spPr>
          <a:xfrm>
            <a:off x="218728" y="1639417"/>
            <a:ext cx="3148967" cy="3900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622C15-B38E-46F3-A134-72B68AB55911}"/>
              </a:ext>
            </a:extLst>
          </p:cNvPr>
          <p:cNvSpPr/>
          <p:nvPr/>
        </p:nvSpPr>
        <p:spPr>
          <a:xfrm>
            <a:off x="718261" y="1523443"/>
            <a:ext cx="2374022" cy="47850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71395-00B8-46B3-98F1-A799B119BCB1}"/>
              </a:ext>
            </a:extLst>
          </p:cNvPr>
          <p:cNvSpPr txBox="1"/>
          <p:nvPr/>
        </p:nvSpPr>
        <p:spPr>
          <a:xfrm>
            <a:off x="718261" y="1535576"/>
            <a:ext cx="22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Deploying Resources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42742B-0B48-4369-B94A-AC91C05EF4C3}"/>
              </a:ext>
            </a:extLst>
          </p:cNvPr>
          <p:cNvSpPr/>
          <p:nvPr/>
        </p:nvSpPr>
        <p:spPr>
          <a:xfrm>
            <a:off x="4050761" y="1310185"/>
            <a:ext cx="4386756" cy="4864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4F172B-C8E0-423A-A792-1F69F1FCABB6}"/>
              </a:ext>
            </a:extLst>
          </p:cNvPr>
          <p:cNvSpPr/>
          <p:nvPr/>
        </p:nvSpPr>
        <p:spPr>
          <a:xfrm>
            <a:off x="4569911" y="1116928"/>
            <a:ext cx="3291874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B4453-5646-471A-97B0-DB1328D9D184}"/>
              </a:ext>
            </a:extLst>
          </p:cNvPr>
          <p:cNvSpPr txBox="1"/>
          <p:nvPr/>
        </p:nvSpPr>
        <p:spPr>
          <a:xfrm>
            <a:off x="4067688" y="1095226"/>
            <a:ext cx="43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Data ingestion and transfer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6D2A0-599D-4F43-9018-1F0E90CE95D6}"/>
              </a:ext>
            </a:extLst>
          </p:cNvPr>
          <p:cNvSpPr txBox="1"/>
          <p:nvPr/>
        </p:nvSpPr>
        <p:spPr>
          <a:xfrm>
            <a:off x="4050760" y="1601030"/>
            <a:ext cx="4450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Data is stored in Data Lake and an instance of MySQL server</a:t>
            </a:r>
          </a:p>
          <a:p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507122A-2EFE-4949-A432-7B7969C302E7}"/>
              </a:ext>
            </a:extLst>
          </p:cNvPr>
          <p:cNvSpPr/>
          <p:nvPr/>
        </p:nvSpPr>
        <p:spPr>
          <a:xfrm>
            <a:off x="9829885" y="1578045"/>
            <a:ext cx="1564216" cy="39155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95AF3F-3727-4344-9F19-2EB664E44B03}"/>
              </a:ext>
            </a:extLst>
          </p:cNvPr>
          <p:cNvSpPr txBox="1"/>
          <p:nvPr/>
        </p:nvSpPr>
        <p:spPr>
          <a:xfrm>
            <a:off x="9829885" y="1556311"/>
            <a:ext cx="156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Automation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471422D-21EC-42B2-906A-6B8A088584FC}"/>
              </a:ext>
            </a:extLst>
          </p:cNvPr>
          <p:cNvSpPr/>
          <p:nvPr/>
        </p:nvSpPr>
        <p:spPr>
          <a:xfrm>
            <a:off x="8520487" y="3159254"/>
            <a:ext cx="532138" cy="269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03B454D-8965-4CB7-B32A-CC1BDCBF7240}"/>
              </a:ext>
            </a:extLst>
          </p:cNvPr>
          <p:cNvSpPr/>
          <p:nvPr/>
        </p:nvSpPr>
        <p:spPr>
          <a:xfrm>
            <a:off x="3432164" y="3225865"/>
            <a:ext cx="532138" cy="269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B1157-CA6E-4E27-A3B9-56E7B492A7DD}"/>
              </a:ext>
            </a:extLst>
          </p:cNvPr>
          <p:cNvSpPr txBox="1"/>
          <p:nvPr/>
        </p:nvSpPr>
        <p:spPr>
          <a:xfrm>
            <a:off x="271049" y="1991293"/>
            <a:ext cx="3081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Compare cloud platforms and deploy required resources</a:t>
            </a:r>
          </a:p>
          <a:p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42666-C533-4C8C-BE27-69CB920F449B}"/>
              </a:ext>
            </a:extLst>
          </p:cNvPr>
          <p:cNvSpPr txBox="1"/>
          <p:nvPr/>
        </p:nvSpPr>
        <p:spPr>
          <a:xfrm>
            <a:off x="264711" y="317375"/>
            <a:ext cx="1657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b="1" dirty="0"/>
              <a:t>Cloud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368C03-71A5-4BAA-A2EA-AF84DB9DA177}"/>
              </a:ext>
            </a:extLst>
          </p:cNvPr>
          <p:cNvCxnSpPr>
            <a:cxnSpLocks/>
          </p:cNvCxnSpPr>
          <p:nvPr/>
        </p:nvCxnSpPr>
        <p:spPr>
          <a:xfrm>
            <a:off x="264711" y="1086816"/>
            <a:ext cx="417525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A3FEB5-4067-4338-81EC-058A6A8367CC}"/>
              </a:ext>
            </a:extLst>
          </p:cNvPr>
          <p:cNvSpPr txBox="1"/>
          <p:nvPr/>
        </p:nvSpPr>
        <p:spPr>
          <a:xfrm>
            <a:off x="9168726" y="2041142"/>
            <a:ext cx="2660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Pipelines and triggers are created for automated ETL process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1EBF1-0134-4895-B604-A7EDF96A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72" y="2979370"/>
            <a:ext cx="3081633" cy="1601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C86D21-E6F4-4C97-959B-D6B782B7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4" y="2242491"/>
            <a:ext cx="4064349" cy="1627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F40DEE-1E9B-40F9-B0AE-BD751CECD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947" y="4001347"/>
            <a:ext cx="4064349" cy="1392891"/>
          </a:xfrm>
          <a:prstGeom prst="rect">
            <a:avLst/>
          </a:prstGeom>
        </p:spPr>
      </p:pic>
      <p:pic>
        <p:nvPicPr>
          <p:cNvPr id="33" name="image3.png">
            <a:extLst>
              <a:ext uri="{FF2B5EF4-FFF2-40B4-BE49-F238E27FC236}">
                <a16:creationId xmlns:a16="http://schemas.microsoft.com/office/drawing/2014/main" id="{65E872D5-EA94-4B38-8EC2-B98BA8E7E215}"/>
              </a:ext>
            </a:extLst>
          </p:cNvPr>
          <p:cNvPicPr/>
          <p:nvPr/>
        </p:nvPicPr>
        <p:blipFill rotWithShape="1">
          <a:blip r:embed="rId5"/>
          <a:srcRect t="13219" b="8308"/>
          <a:stretch/>
        </p:blipFill>
        <p:spPr>
          <a:xfrm>
            <a:off x="9204352" y="2979370"/>
            <a:ext cx="2575970" cy="1021977"/>
          </a:xfrm>
          <a:prstGeom prst="rect">
            <a:avLst/>
          </a:prstGeom>
          <a:ln/>
        </p:spPr>
      </p:pic>
      <p:pic>
        <p:nvPicPr>
          <p:cNvPr id="34" name="image1.png">
            <a:extLst>
              <a:ext uri="{FF2B5EF4-FFF2-40B4-BE49-F238E27FC236}">
                <a16:creationId xmlns:a16="http://schemas.microsoft.com/office/drawing/2014/main" id="{1FC5BEA6-BEEF-4478-A3CC-DA32E4E26654}"/>
              </a:ext>
            </a:extLst>
          </p:cNvPr>
          <p:cNvPicPr/>
          <p:nvPr/>
        </p:nvPicPr>
        <p:blipFill rotWithShape="1">
          <a:blip r:embed="rId6"/>
          <a:srcRect t="6905" b="9781"/>
          <a:stretch/>
        </p:blipFill>
        <p:spPr>
          <a:xfrm>
            <a:off x="9204353" y="4088752"/>
            <a:ext cx="2575970" cy="13054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239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0262B5-8D3B-4416-AAFE-5D94E8C56AB5}"/>
              </a:ext>
            </a:extLst>
          </p:cNvPr>
          <p:cNvGrpSpPr/>
          <p:nvPr/>
        </p:nvGrpSpPr>
        <p:grpSpPr>
          <a:xfrm>
            <a:off x="470296" y="3902988"/>
            <a:ext cx="2387262" cy="2188755"/>
            <a:chOff x="367053" y="4818354"/>
            <a:chExt cx="2871394" cy="15728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B9D0F1-362B-44A1-B857-DE125DAC90EB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Apurva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Deore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Vishal Padma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DB9362-76C7-42C0-85E6-8582E542DC7F}"/>
                </a:ext>
              </a:extLst>
            </p:cNvPr>
            <p:cNvSpPr txBox="1"/>
            <p:nvPr/>
          </p:nvSpPr>
          <p:spPr>
            <a:xfrm>
              <a:off x="367053" y="5528657"/>
              <a:ext cx="2644770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Data Collection and analysis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Scripts for Data processing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EFE0B0-6544-4183-9A22-465A58A70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8" t="46093" r="50363" b="34122"/>
          <a:stretch/>
        </p:blipFill>
        <p:spPr>
          <a:xfrm>
            <a:off x="6987406" y="2545597"/>
            <a:ext cx="861824" cy="854081"/>
          </a:xfrm>
          <a:prstGeom prst="ellipse">
            <a:avLst/>
          </a:prstGeom>
          <a:ln w="63500" cap="rnd">
            <a:solidFill>
              <a:srgbClr val="00A0A8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A008F1-C08F-44CA-B6C0-33071A7297C5}"/>
              </a:ext>
            </a:extLst>
          </p:cNvPr>
          <p:cNvSpPr txBox="1"/>
          <p:nvPr/>
        </p:nvSpPr>
        <p:spPr>
          <a:xfrm>
            <a:off x="829339" y="176969"/>
            <a:ext cx="4795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Team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BE61D7-E822-4F10-85F9-C175E6C4276C}"/>
              </a:ext>
            </a:extLst>
          </p:cNvPr>
          <p:cNvCxnSpPr/>
          <p:nvPr/>
        </p:nvCxnSpPr>
        <p:spPr>
          <a:xfrm>
            <a:off x="767162" y="956910"/>
            <a:ext cx="398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0A79461-1CEC-4348-A8FB-7320FB2557DD}"/>
              </a:ext>
            </a:extLst>
          </p:cNvPr>
          <p:cNvSpPr/>
          <p:nvPr/>
        </p:nvSpPr>
        <p:spPr>
          <a:xfrm>
            <a:off x="742752" y="2532954"/>
            <a:ext cx="829733" cy="8286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EE83A3-4FF5-4633-9C75-3E7DE6BA8FA9}"/>
              </a:ext>
            </a:extLst>
          </p:cNvPr>
          <p:cNvSpPr/>
          <p:nvPr/>
        </p:nvSpPr>
        <p:spPr>
          <a:xfrm>
            <a:off x="1986616" y="2532954"/>
            <a:ext cx="829733" cy="8286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A8B87-9119-4F20-9ECD-92BC397943BA}"/>
              </a:ext>
            </a:extLst>
          </p:cNvPr>
          <p:cNvSpPr/>
          <p:nvPr/>
        </p:nvSpPr>
        <p:spPr>
          <a:xfrm>
            <a:off x="470296" y="1957629"/>
            <a:ext cx="2561244" cy="43671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873411-211A-4FCB-BA1C-0F5C952BA94C}"/>
              </a:ext>
            </a:extLst>
          </p:cNvPr>
          <p:cNvSpPr/>
          <p:nvPr/>
        </p:nvSpPr>
        <p:spPr>
          <a:xfrm>
            <a:off x="470296" y="1495616"/>
            <a:ext cx="2561244" cy="4474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ABA827-2C72-461A-B493-F966DFC59AF3}"/>
              </a:ext>
            </a:extLst>
          </p:cNvPr>
          <p:cNvGrpSpPr/>
          <p:nvPr/>
        </p:nvGrpSpPr>
        <p:grpSpPr>
          <a:xfrm>
            <a:off x="3303996" y="3928370"/>
            <a:ext cx="2387262" cy="2188755"/>
            <a:chOff x="367053" y="4818354"/>
            <a:chExt cx="2871394" cy="157288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8FEE24-DB63-458E-A26E-DCFA402DE25C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Sumit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Kumar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Nripendra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Singh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7C2D1B-14C0-4222-850A-5A68DCF3C7B2}"/>
                </a:ext>
              </a:extLst>
            </p:cNvPr>
            <p:cNvSpPr txBox="1"/>
            <p:nvPr/>
          </p:nvSpPr>
          <p:spPr>
            <a:xfrm>
              <a:off x="367053" y="5528657"/>
              <a:ext cx="2644770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Deployment of Lex API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Intents for user query responses</a:t>
              </a:r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D762819C-A85F-49A7-99AD-8365CA11FCE6}"/>
              </a:ext>
            </a:extLst>
          </p:cNvPr>
          <p:cNvSpPr/>
          <p:nvPr/>
        </p:nvSpPr>
        <p:spPr>
          <a:xfrm>
            <a:off x="3576452" y="2558336"/>
            <a:ext cx="829733" cy="8286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0701B74-C972-4C0A-9DAB-4DE90539E5AC}"/>
              </a:ext>
            </a:extLst>
          </p:cNvPr>
          <p:cNvSpPr/>
          <p:nvPr/>
        </p:nvSpPr>
        <p:spPr>
          <a:xfrm>
            <a:off x="4820316" y="2558336"/>
            <a:ext cx="829733" cy="8286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077725-B88A-43D8-819D-18A023863C29}"/>
              </a:ext>
            </a:extLst>
          </p:cNvPr>
          <p:cNvSpPr/>
          <p:nvPr/>
        </p:nvSpPr>
        <p:spPr>
          <a:xfrm>
            <a:off x="3303996" y="1983011"/>
            <a:ext cx="2561244" cy="4367174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8926DA-926F-4091-B249-6FE548D9A5F7}"/>
              </a:ext>
            </a:extLst>
          </p:cNvPr>
          <p:cNvSpPr/>
          <p:nvPr/>
        </p:nvSpPr>
        <p:spPr>
          <a:xfrm>
            <a:off x="3303996" y="1520998"/>
            <a:ext cx="2561244" cy="44746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Chatbot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07E24D-953C-45B1-BCAB-D353DABE3A25}"/>
              </a:ext>
            </a:extLst>
          </p:cNvPr>
          <p:cNvGrpSpPr/>
          <p:nvPr/>
        </p:nvGrpSpPr>
        <p:grpSpPr>
          <a:xfrm>
            <a:off x="6137696" y="3942918"/>
            <a:ext cx="2471954" cy="2188755"/>
            <a:chOff x="367053" y="4818354"/>
            <a:chExt cx="2973261" cy="157288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B0B765E-4D61-40CF-BFF4-1FF7D670544F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Ashwin Manikandan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6EAF3A-6140-408D-B60D-EEDE40BB14B5}"/>
                </a:ext>
              </a:extLst>
            </p:cNvPr>
            <p:cNvSpPr txBox="1"/>
            <p:nvPr/>
          </p:nvSpPr>
          <p:spPr>
            <a:xfrm>
              <a:off x="367053" y="5528657"/>
              <a:ext cx="2973261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Setting up storage and DB servers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Pipelines and triggers for E2E automation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BFF7A056-78E7-4C3E-8156-96F9B3E9711D}"/>
              </a:ext>
            </a:extLst>
          </p:cNvPr>
          <p:cNvSpPr/>
          <p:nvPr/>
        </p:nvSpPr>
        <p:spPr>
          <a:xfrm>
            <a:off x="6137696" y="1997558"/>
            <a:ext cx="2561244" cy="436717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C6FC97B-55C9-483D-8E04-73A87D438D54}"/>
              </a:ext>
            </a:extLst>
          </p:cNvPr>
          <p:cNvSpPr/>
          <p:nvPr/>
        </p:nvSpPr>
        <p:spPr>
          <a:xfrm>
            <a:off x="6137696" y="1535545"/>
            <a:ext cx="2561244" cy="447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691CE57-E654-434D-9F48-C741967A63BF}"/>
              </a:ext>
            </a:extLst>
          </p:cNvPr>
          <p:cNvGrpSpPr/>
          <p:nvPr/>
        </p:nvGrpSpPr>
        <p:grpSpPr>
          <a:xfrm>
            <a:off x="8972045" y="3902988"/>
            <a:ext cx="2387263" cy="2188755"/>
            <a:chOff x="367052" y="4818354"/>
            <a:chExt cx="2871395" cy="157288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F4B9312-A0BC-4E35-BF3E-A8D524ABC45D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Minaz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Shaikh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Aditya Krishnan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0A4A59-7E77-4E2F-A997-FAAC7059CC88}"/>
                </a:ext>
              </a:extLst>
            </p:cNvPr>
            <p:cNvSpPr txBox="1"/>
            <p:nvPr/>
          </p:nvSpPr>
          <p:spPr>
            <a:xfrm>
              <a:off x="367052" y="5528657"/>
              <a:ext cx="2821828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UI design and layout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Integration of front-end and back-end</a:t>
              </a:r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285FCC73-EEFA-4D3E-84AE-B2CBFBFBD422}"/>
              </a:ext>
            </a:extLst>
          </p:cNvPr>
          <p:cNvSpPr/>
          <p:nvPr/>
        </p:nvSpPr>
        <p:spPr>
          <a:xfrm>
            <a:off x="9244502" y="2532954"/>
            <a:ext cx="829733" cy="8286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8A7D320-EEAB-41DF-A39F-636EF3BE8052}"/>
              </a:ext>
            </a:extLst>
          </p:cNvPr>
          <p:cNvSpPr/>
          <p:nvPr/>
        </p:nvSpPr>
        <p:spPr>
          <a:xfrm>
            <a:off x="10488366" y="2532954"/>
            <a:ext cx="829733" cy="8286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838A40-B638-43B0-B2AF-6DF5E37BEB55}"/>
              </a:ext>
            </a:extLst>
          </p:cNvPr>
          <p:cNvSpPr/>
          <p:nvPr/>
        </p:nvSpPr>
        <p:spPr>
          <a:xfrm>
            <a:off x="8972046" y="1957629"/>
            <a:ext cx="2561244" cy="436717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CD2027-E992-481C-9DBD-40B6CCC34BF5}"/>
              </a:ext>
            </a:extLst>
          </p:cNvPr>
          <p:cNvSpPr/>
          <p:nvPr/>
        </p:nvSpPr>
        <p:spPr>
          <a:xfrm>
            <a:off x="8972046" y="1495616"/>
            <a:ext cx="2561244" cy="447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Dev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41F249-9E43-491F-95D7-B3BCDA5CF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20912" r="24675" b="25849"/>
          <a:stretch/>
        </p:blipFill>
        <p:spPr>
          <a:xfrm>
            <a:off x="10544141" y="2613352"/>
            <a:ext cx="718181" cy="667808"/>
          </a:xfrm>
          <a:prstGeom prst="flowChartConnector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B839BA-1DA7-4C8D-B50B-5E69FBF2D4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9" t="4935" r="6562" b="10008"/>
          <a:stretch/>
        </p:blipFill>
        <p:spPr>
          <a:xfrm>
            <a:off x="2061270" y="2627358"/>
            <a:ext cx="680424" cy="646191"/>
          </a:xfrm>
          <a:prstGeom prst="flowChartConnector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671C987-4EB0-4CFE-A1BD-6610302F3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57" t="37621" r="29871" b="18007"/>
          <a:stretch/>
        </p:blipFill>
        <p:spPr>
          <a:xfrm>
            <a:off x="4877958" y="2627358"/>
            <a:ext cx="714447" cy="672694"/>
          </a:xfrm>
          <a:prstGeom prst="flowChartConnector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BFC6261-C577-428D-B266-FB1DE4F5E2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93" t="7312" r="11637" b="12018"/>
          <a:stretch/>
        </p:blipFill>
        <p:spPr>
          <a:xfrm>
            <a:off x="9301736" y="2597094"/>
            <a:ext cx="715264" cy="700323"/>
          </a:xfrm>
          <a:prstGeom prst="flowChartConnector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FD76EE2-7F36-4FBA-B368-F5B8960FAB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04" t="20443" r="39109" b="33470"/>
          <a:stretch/>
        </p:blipFill>
        <p:spPr>
          <a:xfrm>
            <a:off x="813085" y="2586934"/>
            <a:ext cx="678276" cy="740451"/>
          </a:xfrm>
          <a:prstGeom prst="flowChartConnector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6D5985C-B65A-491B-9DD5-261701E3CE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777" t="18269" r="11046" b="17555"/>
          <a:stretch/>
        </p:blipFill>
        <p:spPr>
          <a:xfrm>
            <a:off x="3650501" y="2607474"/>
            <a:ext cx="688762" cy="719911"/>
          </a:xfrm>
          <a:prstGeom prst="flowChartConnector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190043B-0BDF-40FD-BA18-1FF99D01A1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9975863"/>
                  </p:ext>
                </p:extLst>
              </p:nvPr>
            </p:nvGraphicFramePr>
            <p:xfrm>
              <a:off x="10247176" y="2908321"/>
              <a:ext cx="51434" cy="45719"/>
            </p:xfrm>
            <a:graphic>
              <a:graphicData uri="http://schemas.microsoft.com/office/powerpoint/2016/slidezoom">
                <pslz:sldZm>
                  <pslz:sldZmObj sldId="382" cId="732737632">
                    <pslz:zmPr id="{CE1CC4F8-7B43-44AE-8F40-3896AD51446B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434" cy="4571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3190043B-0BDF-40FD-BA18-1FF99D01A1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7176" y="2908321"/>
                <a:ext cx="51434" cy="4571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3029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02F218F-38BC-42C1-B9AC-821FC95253CC}"/>
              </a:ext>
            </a:extLst>
          </p:cNvPr>
          <p:cNvSpPr/>
          <p:nvPr/>
        </p:nvSpPr>
        <p:spPr>
          <a:xfrm>
            <a:off x="9135595" y="1749570"/>
            <a:ext cx="2720152" cy="3790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7D9AC-2E9A-4995-A3DE-8578D58ED73A}"/>
              </a:ext>
            </a:extLst>
          </p:cNvPr>
          <p:cNvSpPr/>
          <p:nvPr/>
        </p:nvSpPr>
        <p:spPr>
          <a:xfrm>
            <a:off x="218728" y="1639417"/>
            <a:ext cx="3148967" cy="3900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622C15-B38E-46F3-A134-72B68AB55911}"/>
              </a:ext>
            </a:extLst>
          </p:cNvPr>
          <p:cNvSpPr/>
          <p:nvPr/>
        </p:nvSpPr>
        <p:spPr>
          <a:xfrm>
            <a:off x="718261" y="1523443"/>
            <a:ext cx="2374022" cy="47850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71395-00B8-46B3-98F1-A799B119BCB1}"/>
              </a:ext>
            </a:extLst>
          </p:cNvPr>
          <p:cNvSpPr txBox="1"/>
          <p:nvPr/>
        </p:nvSpPr>
        <p:spPr>
          <a:xfrm>
            <a:off x="718261" y="1535576"/>
            <a:ext cx="22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Data visualizations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42742B-0B48-4369-B94A-AC91C05EF4C3}"/>
              </a:ext>
            </a:extLst>
          </p:cNvPr>
          <p:cNvSpPr/>
          <p:nvPr/>
        </p:nvSpPr>
        <p:spPr>
          <a:xfrm>
            <a:off x="4050761" y="1310185"/>
            <a:ext cx="4386756" cy="4229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4F172B-C8E0-423A-A792-1F69F1FCABB6}"/>
              </a:ext>
            </a:extLst>
          </p:cNvPr>
          <p:cNvSpPr/>
          <p:nvPr/>
        </p:nvSpPr>
        <p:spPr>
          <a:xfrm>
            <a:off x="4195948" y="1116928"/>
            <a:ext cx="4064348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B4453-5646-471A-97B0-DB1328D9D184}"/>
              </a:ext>
            </a:extLst>
          </p:cNvPr>
          <p:cNvSpPr txBox="1"/>
          <p:nvPr/>
        </p:nvSpPr>
        <p:spPr>
          <a:xfrm>
            <a:off x="4067688" y="1095226"/>
            <a:ext cx="43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Website design and conceptualization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6D2A0-599D-4F43-9018-1F0E90CE95D6}"/>
              </a:ext>
            </a:extLst>
          </p:cNvPr>
          <p:cNvSpPr txBox="1"/>
          <p:nvPr/>
        </p:nvSpPr>
        <p:spPr>
          <a:xfrm>
            <a:off x="4050760" y="1601030"/>
            <a:ext cx="4450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Created user interactable platform by combining data and their visualizations</a:t>
            </a:r>
          </a:p>
          <a:p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507122A-2EFE-4949-A432-7B7969C302E7}"/>
              </a:ext>
            </a:extLst>
          </p:cNvPr>
          <p:cNvSpPr/>
          <p:nvPr/>
        </p:nvSpPr>
        <p:spPr>
          <a:xfrm>
            <a:off x="9829885" y="1578045"/>
            <a:ext cx="1564216" cy="39155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Hosting</a:t>
            </a:r>
            <a:endParaRPr lang="en-IN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471422D-21EC-42B2-906A-6B8A088584FC}"/>
              </a:ext>
            </a:extLst>
          </p:cNvPr>
          <p:cNvSpPr/>
          <p:nvPr/>
        </p:nvSpPr>
        <p:spPr>
          <a:xfrm>
            <a:off x="8520487" y="3159254"/>
            <a:ext cx="532138" cy="269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03B454D-8965-4CB7-B32A-CC1BDCBF7240}"/>
              </a:ext>
            </a:extLst>
          </p:cNvPr>
          <p:cNvSpPr/>
          <p:nvPr/>
        </p:nvSpPr>
        <p:spPr>
          <a:xfrm>
            <a:off x="3432164" y="3225865"/>
            <a:ext cx="532138" cy="269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B1157-CA6E-4E27-A3B9-56E7B492A7DD}"/>
              </a:ext>
            </a:extLst>
          </p:cNvPr>
          <p:cNvSpPr txBox="1"/>
          <p:nvPr/>
        </p:nvSpPr>
        <p:spPr>
          <a:xfrm>
            <a:off x="271049" y="1991293"/>
            <a:ext cx="3081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Created visualizations and graphs using Tableau</a:t>
            </a:r>
          </a:p>
          <a:p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42666-C533-4C8C-BE27-69CB920F449B}"/>
              </a:ext>
            </a:extLst>
          </p:cNvPr>
          <p:cNvSpPr txBox="1"/>
          <p:nvPr/>
        </p:nvSpPr>
        <p:spPr>
          <a:xfrm>
            <a:off x="264711" y="317375"/>
            <a:ext cx="2423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b="1" dirty="0"/>
              <a:t>Web Dev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368C03-71A5-4BAA-A2EA-AF84DB9DA177}"/>
              </a:ext>
            </a:extLst>
          </p:cNvPr>
          <p:cNvCxnSpPr>
            <a:cxnSpLocks/>
          </p:cNvCxnSpPr>
          <p:nvPr/>
        </p:nvCxnSpPr>
        <p:spPr>
          <a:xfrm>
            <a:off x="264711" y="1086816"/>
            <a:ext cx="3321769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A3FEB5-4067-4338-81EC-058A6A8367CC}"/>
              </a:ext>
            </a:extLst>
          </p:cNvPr>
          <p:cNvSpPr txBox="1"/>
          <p:nvPr/>
        </p:nvSpPr>
        <p:spPr>
          <a:xfrm>
            <a:off x="9168726" y="2041142"/>
            <a:ext cx="266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The website is hosted on EC2 instance of AWS</a:t>
            </a:r>
          </a:p>
          <a:p>
            <a:endParaRPr lang="en-IN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28F5348-0ABC-4319-98C9-5820245E4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4" t="51079" b="4349"/>
          <a:stretch/>
        </p:blipFill>
        <p:spPr bwMode="auto">
          <a:xfrm>
            <a:off x="9217795" y="3411874"/>
            <a:ext cx="2555752" cy="129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C9335673-707B-4529-8435-DB0F7CA04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64" y="2502807"/>
            <a:ext cx="4153115" cy="233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1EC0A975-7089-4640-81DA-1BAECDFD6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168" r="50360" b="10543"/>
          <a:stretch/>
        </p:blipFill>
        <p:spPr bwMode="auto">
          <a:xfrm>
            <a:off x="336253" y="2760133"/>
            <a:ext cx="2846334" cy="256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73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910E-247C-425F-8E9D-88BF13D3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50" y="115034"/>
            <a:ext cx="7315200" cy="1325563"/>
          </a:xfrm>
        </p:spPr>
        <p:txBody>
          <a:bodyPr/>
          <a:lstStyle/>
          <a:p>
            <a:r>
              <a:rPr lang="en-IE" b="1" dirty="0">
                <a:solidFill>
                  <a:schemeClr val="bg1"/>
                </a:solidFill>
              </a:rPr>
              <a:t>Putting It All Together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671148-8DF8-4698-97EA-9D5F2252B07A}"/>
              </a:ext>
            </a:extLst>
          </p:cNvPr>
          <p:cNvCxnSpPr>
            <a:cxnSpLocks/>
          </p:cNvCxnSpPr>
          <p:nvPr/>
        </p:nvCxnSpPr>
        <p:spPr>
          <a:xfrm flipV="1">
            <a:off x="445189" y="1128063"/>
            <a:ext cx="7587139" cy="21134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54C1B1-BE73-4EE4-9A39-75AD192A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40" y="1508022"/>
            <a:ext cx="9836459" cy="50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89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733C2644-042B-41F7-BD06-5B9AB3B7488D}"/>
              </a:ext>
            </a:extLst>
          </p:cNvPr>
          <p:cNvSpPr txBox="1"/>
          <p:nvPr/>
        </p:nvSpPr>
        <p:spPr>
          <a:xfrm>
            <a:off x="267652" y="277657"/>
            <a:ext cx="4634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</a:t>
            </a:r>
            <a:r>
              <a:rPr lang="en-IN" sz="4400" b="1" dirty="0">
                <a:solidFill>
                  <a:prstClr val="black"/>
                </a:solidFill>
                <a:latin typeface="Calibri" panose="020F0502020204030204"/>
              </a:rPr>
              <a:t>Journey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92B5D7A-569E-412F-A207-C233B36ACF62}"/>
              </a:ext>
            </a:extLst>
          </p:cNvPr>
          <p:cNvGrpSpPr/>
          <p:nvPr/>
        </p:nvGrpSpPr>
        <p:grpSpPr>
          <a:xfrm>
            <a:off x="-28332" y="866899"/>
            <a:ext cx="12232525" cy="6070316"/>
            <a:chOff x="0" y="180975"/>
            <a:chExt cx="12192000" cy="6511926"/>
          </a:xfrm>
        </p:grpSpPr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F6E60688-BAB6-4DA3-AA45-8FA68856D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" y="560764"/>
              <a:ext cx="6089650" cy="2601913"/>
            </a:xfrm>
            <a:custGeom>
              <a:avLst/>
              <a:gdLst>
                <a:gd name="T0" fmla="*/ 1542 w 1918"/>
                <a:gd name="T1" fmla="*/ 356 h 819"/>
                <a:gd name="T2" fmla="*/ 1510 w 1918"/>
                <a:gd name="T3" fmla="*/ 296 h 819"/>
                <a:gd name="T4" fmla="*/ 1380 w 1918"/>
                <a:gd name="T5" fmla="*/ 202 h 819"/>
                <a:gd name="T6" fmla="*/ 1094 w 1918"/>
                <a:gd name="T7" fmla="*/ 294 h 819"/>
                <a:gd name="T8" fmla="*/ 1094 w 1918"/>
                <a:gd name="T9" fmla="*/ 155 h 819"/>
                <a:gd name="T10" fmla="*/ 720 w 1918"/>
                <a:gd name="T11" fmla="*/ 154 h 819"/>
                <a:gd name="T12" fmla="*/ 311 w 1918"/>
                <a:gd name="T13" fmla="*/ 162 h 819"/>
                <a:gd name="T14" fmla="*/ 218 w 1918"/>
                <a:gd name="T15" fmla="*/ 233 h 819"/>
                <a:gd name="T16" fmla="*/ 141 w 1918"/>
                <a:gd name="T17" fmla="*/ 465 h 819"/>
                <a:gd name="T18" fmla="*/ 149 w 1918"/>
                <a:gd name="T19" fmla="*/ 337 h 819"/>
                <a:gd name="T20" fmla="*/ 173 w 1918"/>
                <a:gd name="T21" fmla="*/ 284 h 819"/>
                <a:gd name="T22" fmla="*/ 205 w 1918"/>
                <a:gd name="T23" fmla="*/ 401 h 819"/>
                <a:gd name="T24" fmla="*/ 325 w 1918"/>
                <a:gd name="T25" fmla="*/ 162 h 819"/>
                <a:gd name="T26" fmla="*/ 449 w 1918"/>
                <a:gd name="T27" fmla="*/ 287 h 819"/>
                <a:gd name="T28" fmla="*/ 457 w 1918"/>
                <a:gd name="T29" fmla="*/ 245 h 819"/>
                <a:gd name="T30" fmla="*/ 518 w 1918"/>
                <a:gd name="T31" fmla="*/ 229 h 819"/>
                <a:gd name="T32" fmla="*/ 534 w 1918"/>
                <a:gd name="T33" fmla="*/ 282 h 819"/>
                <a:gd name="T34" fmla="*/ 526 w 1918"/>
                <a:gd name="T35" fmla="*/ 122 h 819"/>
                <a:gd name="T36" fmla="*/ 558 w 1918"/>
                <a:gd name="T37" fmla="*/ 218 h 819"/>
                <a:gd name="T38" fmla="*/ 566 w 1918"/>
                <a:gd name="T39" fmla="*/ 239 h 819"/>
                <a:gd name="T40" fmla="*/ 574 w 1918"/>
                <a:gd name="T41" fmla="*/ 101 h 819"/>
                <a:gd name="T42" fmla="*/ 757 w 1918"/>
                <a:gd name="T43" fmla="*/ 242 h 819"/>
                <a:gd name="T44" fmla="*/ 761 w 1918"/>
                <a:gd name="T45" fmla="*/ 308 h 819"/>
                <a:gd name="T46" fmla="*/ 793 w 1918"/>
                <a:gd name="T47" fmla="*/ 230 h 819"/>
                <a:gd name="T48" fmla="*/ 800 w 1918"/>
                <a:gd name="T49" fmla="*/ 314 h 819"/>
                <a:gd name="T50" fmla="*/ 804 w 1918"/>
                <a:gd name="T51" fmla="*/ 208 h 819"/>
                <a:gd name="T52" fmla="*/ 810 w 1918"/>
                <a:gd name="T53" fmla="*/ 229 h 819"/>
                <a:gd name="T54" fmla="*/ 886 w 1918"/>
                <a:gd name="T55" fmla="*/ 150 h 819"/>
                <a:gd name="T56" fmla="*/ 886 w 1918"/>
                <a:gd name="T57" fmla="*/ 240 h 819"/>
                <a:gd name="T58" fmla="*/ 915 w 1918"/>
                <a:gd name="T59" fmla="*/ 287 h 819"/>
                <a:gd name="T60" fmla="*/ 1037 w 1918"/>
                <a:gd name="T61" fmla="*/ 268 h 819"/>
                <a:gd name="T62" fmla="*/ 1050 w 1918"/>
                <a:gd name="T63" fmla="*/ 174 h 819"/>
                <a:gd name="T64" fmla="*/ 1056 w 1918"/>
                <a:gd name="T65" fmla="*/ 277 h 819"/>
                <a:gd name="T66" fmla="*/ 1069 w 1918"/>
                <a:gd name="T67" fmla="*/ 166 h 819"/>
                <a:gd name="T68" fmla="*/ 1088 w 1918"/>
                <a:gd name="T69" fmla="*/ 277 h 819"/>
                <a:gd name="T70" fmla="*/ 1075 w 1918"/>
                <a:gd name="T71" fmla="*/ 166 h 819"/>
                <a:gd name="T72" fmla="*/ 1123 w 1918"/>
                <a:gd name="T73" fmla="*/ 285 h 819"/>
                <a:gd name="T74" fmla="*/ 1154 w 1918"/>
                <a:gd name="T75" fmla="*/ 344 h 819"/>
                <a:gd name="T76" fmla="*/ 1159 w 1918"/>
                <a:gd name="T77" fmla="*/ 248 h 819"/>
                <a:gd name="T78" fmla="*/ 1169 w 1918"/>
                <a:gd name="T79" fmla="*/ 268 h 819"/>
                <a:gd name="T80" fmla="*/ 1178 w 1918"/>
                <a:gd name="T81" fmla="*/ 274 h 819"/>
                <a:gd name="T82" fmla="*/ 1188 w 1918"/>
                <a:gd name="T83" fmla="*/ 319 h 819"/>
                <a:gd name="T84" fmla="*/ 1183 w 1918"/>
                <a:gd name="T85" fmla="*/ 223 h 819"/>
                <a:gd name="T86" fmla="*/ 1197 w 1918"/>
                <a:gd name="T87" fmla="*/ 280 h 819"/>
                <a:gd name="T88" fmla="*/ 1202 w 1918"/>
                <a:gd name="T89" fmla="*/ 293 h 819"/>
                <a:gd name="T90" fmla="*/ 1415 w 1918"/>
                <a:gd name="T91" fmla="*/ 190 h 819"/>
                <a:gd name="T92" fmla="*/ 1398 w 1918"/>
                <a:gd name="T93" fmla="*/ 248 h 819"/>
                <a:gd name="T94" fmla="*/ 1413 w 1918"/>
                <a:gd name="T95" fmla="*/ 289 h 819"/>
                <a:gd name="T96" fmla="*/ 1410 w 1918"/>
                <a:gd name="T97" fmla="*/ 233 h 819"/>
                <a:gd name="T98" fmla="*/ 1421 w 1918"/>
                <a:gd name="T99" fmla="*/ 278 h 819"/>
                <a:gd name="T100" fmla="*/ 1421 w 1918"/>
                <a:gd name="T101" fmla="*/ 220 h 819"/>
                <a:gd name="T102" fmla="*/ 1429 w 1918"/>
                <a:gd name="T103" fmla="*/ 265 h 819"/>
                <a:gd name="T104" fmla="*/ 1432 w 1918"/>
                <a:gd name="T105" fmla="*/ 223 h 819"/>
                <a:gd name="T106" fmla="*/ 1464 w 1918"/>
                <a:gd name="T107" fmla="*/ 287 h 819"/>
                <a:gd name="T108" fmla="*/ 1467 w 1918"/>
                <a:gd name="T109" fmla="*/ 347 h 819"/>
                <a:gd name="T110" fmla="*/ 1470 w 1918"/>
                <a:gd name="T111" fmla="*/ 262 h 819"/>
                <a:gd name="T112" fmla="*/ 1473 w 1918"/>
                <a:gd name="T113" fmla="*/ 300 h 819"/>
                <a:gd name="T114" fmla="*/ 1483 w 1918"/>
                <a:gd name="T115" fmla="*/ 373 h 819"/>
                <a:gd name="T116" fmla="*/ 1483 w 1918"/>
                <a:gd name="T117" fmla="*/ 274 h 819"/>
                <a:gd name="T118" fmla="*/ 1707 w 1918"/>
                <a:gd name="T119" fmla="*/ 378 h 819"/>
                <a:gd name="T120" fmla="*/ 1723 w 1918"/>
                <a:gd name="T121" fmla="*/ 305 h 819"/>
                <a:gd name="T122" fmla="*/ 1741 w 1918"/>
                <a:gd name="T123" fmla="*/ 395 h 819"/>
                <a:gd name="T124" fmla="*/ 1757 w 1918"/>
                <a:gd name="T125" fmla="*/ 301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819">
                  <a:moveTo>
                    <a:pt x="1888" y="462"/>
                  </a:moveTo>
                  <a:cubicBezTo>
                    <a:pt x="1856" y="368"/>
                    <a:pt x="1856" y="368"/>
                    <a:pt x="1856" y="368"/>
                  </a:cubicBezTo>
                  <a:cubicBezTo>
                    <a:pt x="1836" y="374"/>
                    <a:pt x="1836" y="374"/>
                    <a:pt x="1836" y="374"/>
                  </a:cubicBezTo>
                  <a:cubicBezTo>
                    <a:pt x="1836" y="411"/>
                    <a:pt x="1836" y="411"/>
                    <a:pt x="1836" y="411"/>
                  </a:cubicBezTo>
                  <a:cubicBezTo>
                    <a:pt x="1817" y="411"/>
                    <a:pt x="1817" y="411"/>
                    <a:pt x="1817" y="411"/>
                  </a:cubicBezTo>
                  <a:cubicBezTo>
                    <a:pt x="1817" y="373"/>
                    <a:pt x="1817" y="373"/>
                    <a:pt x="1817" y="373"/>
                  </a:cubicBezTo>
                  <a:cubicBezTo>
                    <a:pt x="1777" y="373"/>
                    <a:pt x="1777" y="373"/>
                    <a:pt x="1777" y="373"/>
                  </a:cubicBezTo>
                  <a:cubicBezTo>
                    <a:pt x="1777" y="398"/>
                    <a:pt x="1777" y="398"/>
                    <a:pt x="1777" y="398"/>
                  </a:cubicBezTo>
                  <a:cubicBezTo>
                    <a:pt x="1762" y="398"/>
                    <a:pt x="1762" y="398"/>
                    <a:pt x="1762" y="398"/>
                  </a:cubicBezTo>
                  <a:cubicBezTo>
                    <a:pt x="1762" y="282"/>
                    <a:pt x="1762" y="282"/>
                    <a:pt x="1762" y="282"/>
                  </a:cubicBezTo>
                  <a:cubicBezTo>
                    <a:pt x="1713" y="282"/>
                    <a:pt x="1713" y="282"/>
                    <a:pt x="1713" y="282"/>
                  </a:cubicBezTo>
                  <a:cubicBezTo>
                    <a:pt x="1710" y="288"/>
                    <a:pt x="1710" y="288"/>
                    <a:pt x="1710" y="288"/>
                  </a:cubicBezTo>
                  <a:cubicBezTo>
                    <a:pt x="1723" y="288"/>
                    <a:pt x="1723" y="288"/>
                    <a:pt x="1723" y="288"/>
                  </a:cubicBezTo>
                  <a:cubicBezTo>
                    <a:pt x="1723" y="293"/>
                    <a:pt x="1723" y="293"/>
                    <a:pt x="1723" y="293"/>
                  </a:cubicBezTo>
                  <a:cubicBezTo>
                    <a:pt x="1708" y="293"/>
                    <a:pt x="1708" y="293"/>
                    <a:pt x="1708" y="293"/>
                  </a:cubicBezTo>
                  <a:cubicBezTo>
                    <a:pt x="1707" y="296"/>
                    <a:pt x="1707" y="296"/>
                    <a:pt x="1707" y="296"/>
                  </a:cubicBezTo>
                  <a:cubicBezTo>
                    <a:pt x="1707" y="430"/>
                    <a:pt x="1707" y="430"/>
                    <a:pt x="1707" y="430"/>
                  </a:cubicBezTo>
                  <a:cubicBezTo>
                    <a:pt x="1675" y="430"/>
                    <a:pt x="1675" y="430"/>
                    <a:pt x="1675" y="430"/>
                  </a:cubicBezTo>
                  <a:cubicBezTo>
                    <a:pt x="1675" y="388"/>
                    <a:pt x="1675" y="388"/>
                    <a:pt x="1675" y="388"/>
                  </a:cubicBezTo>
                  <a:cubicBezTo>
                    <a:pt x="1675" y="388"/>
                    <a:pt x="1677" y="376"/>
                    <a:pt x="1666" y="376"/>
                  </a:cubicBezTo>
                  <a:cubicBezTo>
                    <a:pt x="1654" y="376"/>
                    <a:pt x="1659" y="387"/>
                    <a:pt x="1659" y="387"/>
                  </a:cubicBezTo>
                  <a:cubicBezTo>
                    <a:pt x="1659" y="437"/>
                    <a:pt x="1659" y="437"/>
                    <a:pt x="1659" y="437"/>
                  </a:cubicBezTo>
                  <a:cubicBezTo>
                    <a:pt x="1634" y="437"/>
                    <a:pt x="1634" y="437"/>
                    <a:pt x="1634" y="437"/>
                  </a:cubicBezTo>
                  <a:cubicBezTo>
                    <a:pt x="1634" y="339"/>
                    <a:pt x="1634" y="339"/>
                    <a:pt x="1634" y="339"/>
                  </a:cubicBezTo>
                  <a:cubicBezTo>
                    <a:pt x="1619" y="339"/>
                    <a:pt x="1619" y="339"/>
                    <a:pt x="1619" y="339"/>
                  </a:cubicBezTo>
                  <a:cubicBezTo>
                    <a:pt x="1619" y="369"/>
                    <a:pt x="1619" y="369"/>
                    <a:pt x="1619" y="369"/>
                  </a:cubicBezTo>
                  <a:cubicBezTo>
                    <a:pt x="1599" y="398"/>
                    <a:pt x="1599" y="398"/>
                    <a:pt x="1599" y="398"/>
                  </a:cubicBezTo>
                  <a:cubicBezTo>
                    <a:pt x="1590" y="388"/>
                    <a:pt x="1590" y="388"/>
                    <a:pt x="1590" y="388"/>
                  </a:cubicBezTo>
                  <a:cubicBezTo>
                    <a:pt x="1590" y="370"/>
                    <a:pt x="1590" y="370"/>
                    <a:pt x="1590" y="370"/>
                  </a:cubicBezTo>
                  <a:cubicBezTo>
                    <a:pt x="1572" y="370"/>
                    <a:pt x="1572" y="370"/>
                    <a:pt x="1572" y="370"/>
                  </a:cubicBezTo>
                  <a:cubicBezTo>
                    <a:pt x="1572" y="356"/>
                    <a:pt x="1572" y="356"/>
                    <a:pt x="1572" y="356"/>
                  </a:cubicBezTo>
                  <a:cubicBezTo>
                    <a:pt x="1542" y="356"/>
                    <a:pt x="1542" y="356"/>
                    <a:pt x="1542" y="356"/>
                  </a:cubicBezTo>
                  <a:cubicBezTo>
                    <a:pt x="1542" y="332"/>
                    <a:pt x="1542" y="332"/>
                    <a:pt x="1542" y="332"/>
                  </a:cubicBezTo>
                  <a:cubicBezTo>
                    <a:pt x="1520" y="332"/>
                    <a:pt x="1520" y="332"/>
                    <a:pt x="1520" y="332"/>
                  </a:cubicBezTo>
                  <a:cubicBezTo>
                    <a:pt x="1520" y="387"/>
                    <a:pt x="1520" y="387"/>
                    <a:pt x="1520" y="387"/>
                  </a:cubicBezTo>
                  <a:cubicBezTo>
                    <a:pt x="1510" y="387"/>
                    <a:pt x="1510" y="387"/>
                    <a:pt x="1510" y="387"/>
                  </a:cubicBezTo>
                  <a:cubicBezTo>
                    <a:pt x="1510" y="377"/>
                    <a:pt x="1510" y="377"/>
                    <a:pt x="1510" y="377"/>
                  </a:cubicBezTo>
                  <a:cubicBezTo>
                    <a:pt x="1496" y="377"/>
                    <a:pt x="1496" y="377"/>
                    <a:pt x="1496" y="377"/>
                  </a:cubicBezTo>
                  <a:cubicBezTo>
                    <a:pt x="1496" y="373"/>
                    <a:pt x="1496" y="373"/>
                    <a:pt x="1496" y="373"/>
                  </a:cubicBezTo>
                  <a:cubicBezTo>
                    <a:pt x="1510" y="373"/>
                    <a:pt x="1510" y="373"/>
                    <a:pt x="1510" y="373"/>
                  </a:cubicBezTo>
                  <a:cubicBezTo>
                    <a:pt x="1510" y="364"/>
                    <a:pt x="1510" y="364"/>
                    <a:pt x="1510" y="364"/>
                  </a:cubicBezTo>
                  <a:cubicBezTo>
                    <a:pt x="1496" y="364"/>
                    <a:pt x="1496" y="364"/>
                    <a:pt x="1496" y="364"/>
                  </a:cubicBezTo>
                  <a:cubicBezTo>
                    <a:pt x="1496" y="360"/>
                    <a:pt x="1496" y="360"/>
                    <a:pt x="1496" y="360"/>
                  </a:cubicBezTo>
                  <a:cubicBezTo>
                    <a:pt x="1510" y="360"/>
                    <a:pt x="1510" y="360"/>
                    <a:pt x="1510" y="360"/>
                  </a:cubicBezTo>
                  <a:cubicBezTo>
                    <a:pt x="1510" y="351"/>
                    <a:pt x="1510" y="351"/>
                    <a:pt x="1510" y="351"/>
                  </a:cubicBezTo>
                  <a:cubicBezTo>
                    <a:pt x="1496" y="351"/>
                    <a:pt x="1496" y="351"/>
                    <a:pt x="1496" y="351"/>
                  </a:cubicBezTo>
                  <a:cubicBezTo>
                    <a:pt x="1496" y="347"/>
                    <a:pt x="1496" y="347"/>
                    <a:pt x="1496" y="347"/>
                  </a:cubicBezTo>
                  <a:cubicBezTo>
                    <a:pt x="1510" y="347"/>
                    <a:pt x="1510" y="347"/>
                    <a:pt x="1510" y="347"/>
                  </a:cubicBezTo>
                  <a:cubicBezTo>
                    <a:pt x="1510" y="338"/>
                    <a:pt x="1510" y="338"/>
                    <a:pt x="1510" y="338"/>
                  </a:cubicBezTo>
                  <a:cubicBezTo>
                    <a:pt x="1496" y="338"/>
                    <a:pt x="1496" y="338"/>
                    <a:pt x="1496" y="338"/>
                  </a:cubicBezTo>
                  <a:cubicBezTo>
                    <a:pt x="1496" y="334"/>
                    <a:pt x="1496" y="334"/>
                    <a:pt x="1496" y="334"/>
                  </a:cubicBezTo>
                  <a:cubicBezTo>
                    <a:pt x="1510" y="334"/>
                    <a:pt x="1510" y="334"/>
                    <a:pt x="1510" y="334"/>
                  </a:cubicBezTo>
                  <a:cubicBezTo>
                    <a:pt x="1510" y="326"/>
                    <a:pt x="1510" y="326"/>
                    <a:pt x="1510" y="326"/>
                  </a:cubicBezTo>
                  <a:cubicBezTo>
                    <a:pt x="1496" y="326"/>
                    <a:pt x="1496" y="326"/>
                    <a:pt x="1496" y="326"/>
                  </a:cubicBezTo>
                  <a:cubicBezTo>
                    <a:pt x="1496" y="321"/>
                    <a:pt x="1496" y="321"/>
                    <a:pt x="1496" y="321"/>
                  </a:cubicBezTo>
                  <a:cubicBezTo>
                    <a:pt x="1510" y="321"/>
                    <a:pt x="1510" y="321"/>
                    <a:pt x="1510" y="321"/>
                  </a:cubicBezTo>
                  <a:cubicBezTo>
                    <a:pt x="1510" y="313"/>
                    <a:pt x="1510" y="313"/>
                    <a:pt x="1510" y="313"/>
                  </a:cubicBezTo>
                  <a:cubicBezTo>
                    <a:pt x="1496" y="313"/>
                    <a:pt x="1496" y="313"/>
                    <a:pt x="1496" y="313"/>
                  </a:cubicBezTo>
                  <a:cubicBezTo>
                    <a:pt x="1496" y="309"/>
                    <a:pt x="1496" y="309"/>
                    <a:pt x="1496" y="309"/>
                  </a:cubicBezTo>
                  <a:cubicBezTo>
                    <a:pt x="1510" y="309"/>
                    <a:pt x="1510" y="309"/>
                    <a:pt x="1510" y="309"/>
                  </a:cubicBezTo>
                  <a:cubicBezTo>
                    <a:pt x="1510" y="300"/>
                    <a:pt x="1510" y="300"/>
                    <a:pt x="1510" y="300"/>
                  </a:cubicBezTo>
                  <a:cubicBezTo>
                    <a:pt x="1496" y="300"/>
                    <a:pt x="1496" y="300"/>
                    <a:pt x="1496" y="300"/>
                  </a:cubicBezTo>
                  <a:cubicBezTo>
                    <a:pt x="1496" y="296"/>
                    <a:pt x="1496" y="296"/>
                    <a:pt x="1496" y="296"/>
                  </a:cubicBezTo>
                  <a:cubicBezTo>
                    <a:pt x="1510" y="296"/>
                    <a:pt x="1510" y="296"/>
                    <a:pt x="1510" y="296"/>
                  </a:cubicBezTo>
                  <a:cubicBezTo>
                    <a:pt x="1510" y="287"/>
                    <a:pt x="1510" y="287"/>
                    <a:pt x="1510" y="287"/>
                  </a:cubicBezTo>
                  <a:cubicBezTo>
                    <a:pt x="1496" y="287"/>
                    <a:pt x="1496" y="287"/>
                    <a:pt x="1496" y="287"/>
                  </a:cubicBezTo>
                  <a:cubicBezTo>
                    <a:pt x="1496" y="283"/>
                    <a:pt x="1496" y="283"/>
                    <a:pt x="1496" y="283"/>
                  </a:cubicBezTo>
                  <a:cubicBezTo>
                    <a:pt x="1510" y="283"/>
                    <a:pt x="1510" y="283"/>
                    <a:pt x="1510" y="283"/>
                  </a:cubicBezTo>
                  <a:cubicBezTo>
                    <a:pt x="1510" y="274"/>
                    <a:pt x="1510" y="274"/>
                    <a:pt x="1510" y="274"/>
                  </a:cubicBezTo>
                  <a:cubicBezTo>
                    <a:pt x="1496" y="274"/>
                    <a:pt x="1496" y="274"/>
                    <a:pt x="1496" y="274"/>
                  </a:cubicBezTo>
                  <a:cubicBezTo>
                    <a:pt x="1496" y="270"/>
                    <a:pt x="1496" y="270"/>
                    <a:pt x="1496" y="270"/>
                  </a:cubicBezTo>
                  <a:cubicBezTo>
                    <a:pt x="1510" y="270"/>
                    <a:pt x="1510" y="270"/>
                    <a:pt x="1510" y="270"/>
                  </a:cubicBezTo>
                  <a:cubicBezTo>
                    <a:pt x="1510" y="268"/>
                    <a:pt x="1510" y="268"/>
                    <a:pt x="1510" y="268"/>
                  </a:cubicBezTo>
                  <a:cubicBezTo>
                    <a:pt x="1506" y="262"/>
                    <a:pt x="1506" y="262"/>
                    <a:pt x="1506" y="262"/>
                  </a:cubicBezTo>
                  <a:cubicBezTo>
                    <a:pt x="1493" y="262"/>
                    <a:pt x="1493" y="262"/>
                    <a:pt x="1493" y="262"/>
                  </a:cubicBezTo>
                  <a:cubicBezTo>
                    <a:pt x="1493" y="257"/>
                    <a:pt x="1493" y="257"/>
                    <a:pt x="1493" y="257"/>
                  </a:cubicBezTo>
                  <a:cubicBezTo>
                    <a:pt x="1504" y="257"/>
                    <a:pt x="1504" y="257"/>
                    <a:pt x="1504" y="257"/>
                  </a:cubicBezTo>
                  <a:cubicBezTo>
                    <a:pt x="1503" y="255"/>
                    <a:pt x="1503" y="255"/>
                    <a:pt x="1503" y="255"/>
                  </a:cubicBezTo>
                  <a:cubicBezTo>
                    <a:pt x="1503" y="249"/>
                    <a:pt x="1503" y="249"/>
                    <a:pt x="1503" y="249"/>
                  </a:cubicBezTo>
                  <a:cubicBezTo>
                    <a:pt x="1490" y="249"/>
                    <a:pt x="1490" y="249"/>
                    <a:pt x="1490" y="249"/>
                  </a:cubicBezTo>
                  <a:cubicBezTo>
                    <a:pt x="1490" y="245"/>
                    <a:pt x="1490" y="245"/>
                    <a:pt x="1490" y="245"/>
                  </a:cubicBezTo>
                  <a:cubicBezTo>
                    <a:pt x="1503" y="245"/>
                    <a:pt x="1503" y="245"/>
                    <a:pt x="1503" y="245"/>
                  </a:cubicBezTo>
                  <a:cubicBezTo>
                    <a:pt x="1503" y="236"/>
                    <a:pt x="1503" y="236"/>
                    <a:pt x="1503" y="236"/>
                  </a:cubicBezTo>
                  <a:cubicBezTo>
                    <a:pt x="1487" y="236"/>
                    <a:pt x="1487" y="236"/>
                    <a:pt x="1487" y="236"/>
                  </a:cubicBezTo>
                  <a:cubicBezTo>
                    <a:pt x="1487" y="232"/>
                    <a:pt x="1487" y="232"/>
                    <a:pt x="1487" y="232"/>
                  </a:cubicBezTo>
                  <a:cubicBezTo>
                    <a:pt x="1503" y="232"/>
                    <a:pt x="1503" y="232"/>
                    <a:pt x="1503" y="232"/>
                  </a:cubicBezTo>
                  <a:cubicBezTo>
                    <a:pt x="1503" y="224"/>
                    <a:pt x="1503" y="224"/>
                    <a:pt x="1503" y="224"/>
                  </a:cubicBezTo>
                  <a:cubicBezTo>
                    <a:pt x="1457" y="224"/>
                    <a:pt x="1457" y="224"/>
                    <a:pt x="1457" y="224"/>
                  </a:cubicBezTo>
                  <a:cubicBezTo>
                    <a:pt x="1457" y="300"/>
                    <a:pt x="1457" y="300"/>
                    <a:pt x="1457" y="300"/>
                  </a:cubicBezTo>
                  <a:cubicBezTo>
                    <a:pt x="1437" y="300"/>
                    <a:pt x="1437" y="300"/>
                    <a:pt x="1437" y="300"/>
                  </a:cubicBezTo>
                  <a:cubicBezTo>
                    <a:pt x="1437" y="211"/>
                    <a:pt x="1437" y="211"/>
                    <a:pt x="1437" y="211"/>
                  </a:cubicBezTo>
                  <a:cubicBezTo>
                    <a:pt x="1415" y="180"/>
                    <a:pt x="1415" y="180"/>
                    <a:pt x="1415" y="180"/>
                  </a:cubicBezTo>
                  <a:cubicBezTo>
                    <a:pt x="1392" y="213"/>
                    <a:pt x="1392" y="213"/>
                    <a:pt x="1392" y="213"/>
                  </a:cubicBezTo>
                  <a:cubicBezTo>
                    <a:pt x="1392" y="263"/>
                    <a:pt x="1392" y="263"/>
                    <a:pt x="1392" y="263"/>
                  </a:cubicBezTo>
                  <a:cubicBezTo>
                    <a:pt x="1380" y="263"/>
                    <a:pt x="1380" y="263"/>
                    <a:pt x="1380" y="263"/>
                  </a:cubicBezTo>
                  <a:cubicBezTo>
                    <a:pt x="1380" y="202"/>
                    <a:pt x="1380" y="202"/>
                    <a:pt x="1380" y="202"/>
                  </a:cubicBezTo>
                  <a:cubicBezTo>
                    <a:pt x="1352" y="202"/>
                    <a:pt x="1352" y="202"/>
                    <a:pt x="1352" y="202"/>
                  </a:cubicBezTo>
                  <a:cubicBezTo>
                    <a:pt x="1352" y="224"/>
                    <a:pt x="1352" y="224"/>
                    <a:pt x="1352" y="224"/>
                  </a:cubicBezTo>
                  <a:cubicBezTo>
                    <a:pt x="1344" y="224"/>
                    <a:pt x="1344" y="224"/>
                    <a:pt x="1344" y="224"/>
                  </a:cubicBezTo>
                  <a:cubicBezTo>
                    <a:pt x="1344" y="202"/>
                    <a:pt x="1344" y="202"/>
                    <a:pt x="1344" y="202"/>
                  </a:cubicBezTo>
                  <a:cubicBezTo>
                    <a:pt x="1324" y="202"/>
                    <a:pt x="1324" y="202"/>
                    <a:pt x="1324" y="202"/>
                  </a:cubicBezTo>
                  <a:cubicBezTo>
                    <a:pt x="1324" y="226"/>
                    <a:pt x="1324" y="226"/>
                    <a:pt x="1324" y="226"/>
                  </a:cubicBezTo>
                  <a:cubicBezTo>
                    <a:pt x="1315" y="243"/>
                    <a:pt x="1315" y="243"/>
                    <a:pt x="1315" y="243"/>
                  </a:cubicBezTo>
                  <a:cubicBezTo>
                    <a:pt x="1315" y="263"/>
                    <a:pt x="1315" y="263"/>
                    <a:pt x="1315" y="263"/>
                  </a:cubicBezTo>
                  <a:cubicBezTo>
                    <a:pt x="1307" y="275"/>
                    <a:pt x="1307" y="275"/>
                    <a:pt x="1307" y="275"/>
                  </a:cubicBezTo>
                  <a:cubicBezTo>
                    <a:pt x="1307" y="320"/>
                    <a:pt x="1307" y="320"/>
                    <a:pt x="1307" y="320"/>
                  </a:cubicBezTo>
                  <a:cubicBezTo>
                    <a:pt x="1296" y="320"/>
                    <a:pt x="1296" y="320"/>
                    <a:pt x="1296" y="320"/>
                  </a:cubicBezTo>
                  <a:cubicBezTo>
                    <a:pt x="1296" y="380"/>
                    <a:pt x="1296" y="380"/>
                    <a:pt x="1296" y="380"/>
                  </a:cubicBezTo>
                  <a:cubicBezTo>
                    <a:pt x="1284" y="380"/>
                    <a:pt x="1284" y="380"/>
                    <a:pt x="1284" y="380"/>
                  </a:cubicBezTo>
                  <a:cubicBezTo>
                    <a:pt x="1284" y="352"/>
                    <a:pt x="1284" y="352"/>
                    <a:pt x="1284" y="352"/>
                  </a:cubicBezTo>
                  <a:cubicBezTo>
                    <a:pt x="1273" y="352"/>
                    <a:pt x="1273" y="352"/>
                    <a:pt x="1273" y="352"/>
                  </a:cubicBezTo>
                  <a:cubicBezTo>
                    <a:pt x="1273" y="257"/>
                    <a:pt x="1273" y="257"/>
                    <a:pt x="1273" y="257"/>
                  </a:cubicBezTo>
                  <a:cubicBezTo>
                    <a:pt x="1234" y="257"/>
                    <a:pt x="1234" y="257"/>
                    <a:pt x="1234" y="257"/>
                  </a:cubicBezTo>
                  <a:cubicBezTo>
                    <a:pt x="1234" y="277"/>
                    <a:pt x="1234" y="277"/>
                    <a:pt x="1234" y="277"/>
                  </a:cubicBezTo>
                  <a:cubicBezTo>
                    <a:pt x="1212" y="275"/>
                    <a:pt x="1212" y="275"/>
                    <a:pt x="1212" y="275"/>
                  </a:cubicBezTo>
                  <a:cubicBezTo>
                    <a:pt x="1212" y="209"/>
                    <a:pt x="1212" y="209"/>
                    <a:pt x="1212" y="209"/>
                  </a:cubicBezTo>
                  <a:cubicBezTo>
                    <a:pt x="1175" y="209"/>
                    <a:pt x="1175" y="209"/>
                    <a:pt x="1175" y="209"/>
                  </a:cubicBezTo>
                  <a:cubicBezTo>
                    <a:pt x="1161" y="234"/>
                    <a:pt x="1161" y="234"/>
                    <a:pt x="1161" y="234"/>
                  </a:cubicBezTo>
                  <a:cubicBezTo>
                    <a:pt x="1152" y="234"/>
                    <a:pt x="1152" y="234"/>
                    <a:pt x="1152" y="234"/>
                  </a:cubicBezTo>
                  <a:cubicBezTo>
                    <a:pt x="1152" y="275"/>
                    <a:pt x="1152" y="275"/>
                    <a:pt x="1152" y="275"/>
                  </a:cubicBezTo>
                  <a:cubicBezTo>
                    <a:pt x="1140" y="275"/>
                    <a:pt x="1140" y="275"/>
                    <a:pt x="1140" y="275"/>
                  </a:cubicBezTo>
                  <a:cubicBezTo>
                    <a:pt x="1140" y="234"/>
                    <a:pt x="1140" y="234"/>
                    <a:pt x="1140" y="234"/>
                  </a:cubicBezTo>
                  <a:cubicBezTo>
                    <a:pt x="1123" y="234"/>
                    <a:pt x="1123" y="234"/>
                    <a:pt x="1123" y="234"/>
                  </a:cubicBezTo>
                  <a:cubicBezTo>
                    <a:pt x="1114" y="243"/>
                    <a:pt x="1114" y="243"/>
                    <a:pt x="1114" y="243"/>
                  </a:cubicBezTo>
                  <a:cubicBezTo>
                    <a:pt x="1114" y="296"/>
                    <a:pt x="1114" y="296"/>
                    <a:pt x="1114" y="296"/>
                  </a:cubicBezTo>
                  <a:cubicBezTo>
                    <a:pt x="1104" y="296"/>
                    <a:pt x="1104" y="296"/>
                    <a:pt x="1104" y="296"/>
                  </a:cubicBezTo>
                  <a:cubicBezTo>
                    <a:pt x="1104" y="294"/>
                    <a:pt x="1104" y="294"/>
                    <a:pt x="1104" y="294"/>
                  </a:cubicBezTo>
                  <a:cubicBezTo>
                    <a:pt x="1094" y="294"/>
                    <a:pt x="1094" y="294"/>
                    <a:pt x="1094" y="294"/>
                  </a:cubicBezTo>
                  <a:cubicBezTo>
                    <a:pt x="1094" y="285"/>
                    <a:pt x="1094" y="285"/>
                    <a:pt x="1094" y="285"/>
                  </a:cubicBezTo>
                  <a:cubicBezTo>
                    <a:pt x="1104" y="285"/>
                    <a:pt x="1104" y="285"/>
                    <a:pt x="1104" y="285"/>
                  </a:cubicBezTo>
                  <a:cubicBezTo>
                    <a:pt x="1104" y="277"/>
                    <a:pt x="1104" y="277"/>
                    <a:pt x="1104" y="277"/>
                  </a:cubicBezTo>
                  <a:cubicBezTo>
                    <a:pt x="1094" y="277"/>
                    <a:pt x="1094" y="277"/>
                    <a:pt x="1094" y="277"/>
                  </a:cubicBezTo>
                  <a:cubicBezTo>
                    <a:pt x="1094" y="268"/>
                    <a:pt x="1094" y="268"/>
                    <a:pt x="1094" y="268"/>
                  </a:cubicBezTo>
                  <a:cubicBezTo>
                    <a:pt x="1104" y="268"/>
                    <a:pt x="1104" y="268"/>
                    <a:pt x="1104" y="268"/>
                  </a:cubicBezTo>
                  <a:cubicBezTo>
                    <a:pt x="1104" y="260"/>
                    <a:pt x="1104" y="260"/>
                    <a:pt x="1104" y="260"/>
                  </a:cubicBezTo>
                  <a:cubicBezTo>
                    <a:pt x="1094" y="260"/>
                    <a:pt x="1094" y="260"/>
                    <a:pt x="1094" y="260"/>
                  </a:cubicBezTo>
                  <a:cubicBezTo>
                    <a:pt x="1094" y="251"/>
                    <a:pt x="1094" y="251"/>
                    <a:pt x="1094" y="251"/>
                  </a:cubicBezTo>
                  <a:cubicBezTo>
                    <a:pt x="1104" y="251"/>
                    <a:pt x="1104" y="251"/>
                    <a:pt x="1104" y="251"/>
                  </a:cubicBezTo>
                  <a:cubicBezTo>
                    <a:pt x="1104" y="243"/>
                    <a:pt x="1104" y="243"/>
                    <a:pt x="1104" y="243"/>
                  </a:cubicBezTo>
                  <a:cubicBezTo>
                    <a:pt x="1094" y="243"/>
                    <a:pt x="1094" y="243"/>
                    <a:pt x="1094" y="243"/>
                  </a:cubicBezTo>
                  <a:cubicBezTo>
                    <a:pt x="1094" y="234"/>
                    <a:pt x="1094" y="234"/>
                    <a:pt x="1094" y="234"/>
                  </a:cubicBezTo>
                  <a:cubicBezTo>
                    <a:pt x="1104" y="234"/>
                    <a:pt x="1104" y="234"/>
                    <a:pt x="1104" y="234"/>
                  </a:cubicBezTo>
                  <a:cubicBezTo>
                    <a:pt x="1104" y="226"/>
                    <a:pt x="1104" y="226"/>
                    <a:pt x="1104" y="226"/>
                  </a:cubicBezTo>
                  <a:cubicBezTo>
                    <a:pt x="1094" y="226"/>
                    <a:pt x="1094" y="226"/>
                    <a:pt x="1094" y="226"/>
                  </a:cubicBezTo>
                  <a:cubicBezTo>
                    <a:pt x="1094" y="217"/>
                    <a:pt x="1094" y="217"/>
                    <a:pt x="1094" y="217"/>
                  </a:cubicBezTo>
                  <a:cubicBezTo>
                    <a:pt x="1104" y="217"/>
                    <a:pt x="1104" y="217"/>
                    <a:pt x="1104" y="217"/>
                  </a:cubicBezTo>
                  <a:cubicBezTo>
                    <a:pt x="1104" y="209"/>
                    <a:pt x="1104" y="209"/>
                    <a:pt x="1104" y="209"/>
                  </a:cubicBezTo>
                  <a:cubicBezTo>
                    <a:pt x="1094" y="209"/>
                    <a:pt x="1094" y="209"/>
                    <a:pt x="1094" y="209"/>
                  </a:cubicBezTo>
                  <a:cubicBezTo>
                    <a:pt x="1094" y="200"/>
                    <a:pt x="1094" y="200"/>
                    <a:pt x="1094" y="200"/>
                  </a:cubicBezTo>
                  <a:cubicBezTo>
                    <a:pt x="1104" y="200"/>
                    <a:pt x="1104" y="200"/>
                    <a:pt x="1104" y="200"/>
                  </a:cubicBezTo>
                  <a:cubicBezTo>
                    <a:pt x="1104" y="197"/>
                    <a:pt x="1104" y="197"/>
                    <a:pt x="1104" y="197"/>
                  </a:cubicBezTo>
                  <a:cubicBezTo>
                    <a:pt x="1102" y="191"/>
                    <a:pt x="1102" y="191"/>
                    <a:pt x="1102" y="191"/>
                  </a:cubicBezTo>
                  <a:cubicBezTo>
                    <a:pt x="1094" y="191"/>
                    <a:pt x="1094" y="191"/>
                    <a:pt x="1094" y="191"/>
                  </a:cubicBezTo>
                  <a:cubicBezTo>
                    <a:pt x="1094" y="183"/>
                    <a:pt x="1094" y="183"/>
                    <a:pt x="1094" y="183"/>
                  </a:cubicBezTo>
                  <a:cubicBezTo>
                    <a:pt x="1100" y="183"/>
                    <a:pt x="1100" y="183"/>
                    <a:pt x="1100" y="183"/>
                  </a:cubicBezTo>
                  <a:cubicBezTo>
                    <a:pt x="1098" y="174"/>
                    <a:pt x="1098" y="174"/>
                    <a:pt x="1098" y="174"/>
                  </a:cubicBezTo>
                  <a:cubicBezTo>
                    <a:pt x="1094" y="174"/>
                    <a:pt x="1094" y="174"/>
                    <a:pt x="1094" y="174"/>
                  </a:cubicBezTo>
                  <a:cubicBezTo>
                    <a:pt x="1094" y="166"/>
                    <a:pt x="1094" y="166"/>
                    <a:pt x="1094" y="166"/>
                  </a:cubicBezTo>
                  <a:cubicBezTo>
                    <a:pt x="1096" y="166"/>
                    <a:pt x="1096" y="166"/>
                    <a:pt x="1096" y="166"/>
                  </a:cubicBezTo>
                  <a:cubicBezTo>
                    <a:pt x="1094" y="155"/>
                    <a:pt x="1094" y="155"/>
                    <a:pt x="1094" y="155"/>
                  </a:cubicBezTo>
                  <a:cubicBezTo>
                    <a:pt x="1094" y="125"/>
                    <a:pt x="1094" y="125"/>
                    <a:pt x="1094" y="125"/>
                  </a:cubicBezTo>
                  <a:cubicBezTo>
                    <a:pt x="1088" y="125"/>
                    <a:pt x="1088" y="125"/>
                    <a:pt x="1088" y="125"/>
                  </a:cubicBezTo>
                  <a:cubicBezTo>
                    <a:pt x="1088" y="113"/>
                    <a:pt x="1088" y="113"/>
                    <a:pt x="1088" y="113"/>
                  </a:cubicBezTo>
                  <a:cubicBezTo>
                    <a:pt x="1078" y="103"/>
                    <a:pt x="1078" y="103"/>
                    <a:pt x="1078" y="103"/>
                  </a:cubicBezTo>
                  <a:cubicBezTo>
                    <a:pt x="1036" y="103"/>
                    <a:pt x="1036" y="103"/>
                    <a:pt x="1036" y="103"/>
                  </a:cubicBezTo>
                  <a:cubicBezTo>
                    <a:pt x="1036" y="122"/>
                    <a:pt x="1036" y="122"/>
                    <a:pt x="1036" y="122"/>
                  </a:cubicBezTo>
                  <a:cubicBezTo>
                    <a:pt x="1031" y="129"/>
                    <a:pt x="1031" y="129"/>
                    <a:pt x="1031" y="129"/>
                  </a:cubicBezTo>
                  <a:cubicBezTo>
                    <a:pt x="1031" y="155"/>
                    <a:pt x="1031" y="155"/>
                    <a:pt x="1031" y="155"/>
                  </a:cubicBezTo>
                  <a:cubicBezTo>
                    <a:pt x="1022" y="155"/>
                    <a:pt x="1022" y="155"/>
                    <a:pt x="1022" y="155"/>
                  </a:cubicBezTo>
                  <a:cubicBezTo>
                    <a:pt x="1022" y="315"/>
                    <a:pt x="1022" y="315"/>
                    <a:pt x="1022" y="315"/>
                  </a:cubicBezTo>
                  <a:cubicBezTo>
                    <a:pt x="931" y="315"/>
                    <a:pt x="931" y="315"/>
                    <a:pt x="931" y="315"/>
                  </a:cubicBezTo>
                  <a:cubicBezTo>
                    <a:pt x="931" y="315"/>
                    <a:pt x="931" y="286"/>
                    <a:pt x="931" y="279"/>
                  </a:cubicBezTo>
                  <a:cubicBezTo>
                    <a:pt x="931" y="272"/>
                    <a:pt x="925" y="258"/>
                    <a:pt x="925" y="258"/>
                  </a:cubicBezTo>
                  <a:cubicBezTo>
                    <a:pt x="925" y="233"/>
                    <a:pt x="925" y="233"/>
                    <a:pt x="925" y="233"/>
                  </a:cubicBezTo>
                  <a:cubicBezTo>
                    <a:pt x="911" y="210"/>
                    <a:pt x="911" y="210"/>
                    <a:pt x="911" y="210"/>
                  </a:cubicBezTo>
                  <a:cubicBezTo>
                    <a:pt x="911" y="153"/>
                    <a:pt x="911" y="153"/>
                    <a:pt x="911" y="153"/>
                  </a:cubicBezTo>
                  <a:cubicBezTo>
                    <a:pt x="903" y="142"/>
                    <a:pt x="903" y="142"/>
                    <a:pt x="903" y="142"/>
                  </a:cubicBezTo>
                  <a:cubicBezTo>
                    <a:pt x="903" y="113"/>
                    <a:pt x="903" y="113"/>
                    <a:pt x="903" y="113"/>
                  </a:cubicBezTo>
                  <a:cubicBezTo>
                    <a:pt x="890" y="85"/>
                    <a:pt x="890" y="85"/>
                    <a:pt x="890" y="85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85" y="83"/>
                    <a:pt x="885" y="83"/>
                    <a:pt x="885" y="83"/>
                  </a:cubicBezTo>
                  <a:cubicBezTo>
                    <a:pt x="876" y="101"/>
                    <a:pt x="876" y="101"/>
                    <a:pt x="876" y="101"/>
                  </a:cubicBezTo>
                  <a:cubicBezTo>
                    <a:pt x="876" y="191"/>
                    <a:pt x="876" y="191"/>
                    <a:pt x="876" y="191"/>
                  </a:cubicBezTo>
                  <a:cubicBezTo>
                    <a:pt x="863" y="202"/>
                    <a:pt x="863" y="202"/>
                    <a:pt x="863" y="202"/>
                  </a:cubicBezTo>
                  <a:cubicBezTo>
                    <a:pt x="863" y="252"/>
                    <a:pt x="863" y="252"/>
                    <a:pt x="863" y="252"/>
                  </a:cubicBezTo>
                  <a:cubicBezTo>
                    <a:pt x="816" y="252"/>
                    <a:pt x="816" y="252"/>
                    <a:pt x="816" y="252"/>
                  </a:cubicBezTo>
                  <a:cubicBezTo>
                    <a:pt x="816" y="181"/>
                    <a:pt x="816" y="181"/>
                    <a:pt x="816" y="181"/>
                  </a:cubicBezTo>
                  <a:cubicBezTo>
                    <a:pt x="796" y="181"/>
                    <a:pt x="796" y="181"/>
                    <a:pt x="796" y="181"/>
                  </a:cubicBezTo>
                  <a:cubicBezTo>
                    <a:pt x="796" y="143"/>
                    <a:pt x="796" y="143"/>
                    <a:pt x="796" y="143"/>
                  </a:cubicBezTo>
                  <a:cubicBezTo>
                    <a:pt x="728" y="143"/>
                    <a:pt x="728" y="143"/>
                    <a:pt x="728" y="143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20" y="198"/>
                    <a:pt x="720" y="198"/>
                    <a:pt x="720" y="198"/>
                  </a:cubicBezTo>
                  <a:cubicBezTo>
                    <a:pt x="713" y="207"/>
                    <a:pt x="713" y="207"/>
                    <a:pt x="713" y="207"/>
                  </a:cubicBezTo>
                  <a:cubicBezTo>
                    <a:pt x="713" y="166"/>
                    <a:pt x="713" y="166"/>
                    <a:pt x="713" y="166"/>
                  </a:cubicBezTo>
                  <a:cubicBezTo>
                    <a:pt x="709" y="159"/>
                    <a:pt x="709" y="159"/>
                    <a:pt x="709" y="159"/>
                  </a:cubicBezTo>
                  <a:cubicBezTo>
                    <a:pt x="709" y="107"/>
                    <a:pt x="709" y="107"/>
                    <a:pt x="709" y="107"/>
                  </a:cubicBezTo>
                  <a:cubicBezTo>
                    <a:pt x="673" y="107"/>
                    <a:pt x="673" y="107"/>
                    <a:pt x="673" y="107"/>
                  </a:cubicBezTo>
                  <a:cubicBezTo>
                    <a:pt x="655" y="192"/>
                    <a:pt x="655" y="192"/>
                    <a:pt x="655" y="192"/>
                  </a:cubicBezTo>
                  <a:cubicBezTo>
                    <a:pt x="655" y="174"/>
                    <a:pt x="655" y="174"/>
                    <a:pt x="655" y="174"/>
                  </a:cubicBezTo>
                  <a:cubicBezTo>
                    <a:pt x="628" y="174"/>
                    <a:pt x="628" y="174"/>
                    <a:pt x="628" y="174"/>
                  </a:cubicBezTo>
                  <a:cubicBezTo>
                    <a:pt x="608" y="231"/>
                    <a:pt x="608" y="231"/>
                    <a:pt x="608" y="231"/>
                  </a:cubicBezTo>
                  <a:cubicBezTo>
                    <a:pt x="590" y="231"/>
                    <a:pt x="590" y="231"/>
                    <a:pt x="590" y="231"/>
                  </a:cubicBezTo>
                  <a:cubicBezTo>
                    <a:pt x="590" y="80"/>
                    <a:pt x="590" y="80"/>
                    <a:pt x="590" y="80"/>
                  </a:cubicBezTo>
                  <a:cubicBezTo>
                    <a:pt x="529" y="80"/>
                    <a:pt x="529" y="80"/>
                    <a:pt x="529" y="80"/>
                  </a:cubicBezTo>
                  <a:cubicBezTo>
                    <a:pt x="496" y="88"/>
                    <a:pt x="496" y="88"/>
                    <a:pt x="496" y="88"/>
                  </a:cubicBezTo>
                  <a:cubicBezTo>
                    <a:pt x="496" y="217"/>
                    <a:pt x="496" y="217"/>
                    <a:pt x="496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183"/>
                    <a:pt x="470" y="183"/>
                    <a:pt x="470" y="183"/>
                  </a:cubicBezTo>
                  <a:cubicBezTo>
                    <a:pt x="433" y="183"/>
                    <a:pt x="433" y="183"/>
                    <a:pt x="433" y="183"/>
                  </a:cubicBezTo>
                  <a:cubicBezTo>
                    <a:pt x="433" y="202"/>
                    <a:pt x="433" y="202"/>
                    <a:pt x="433" y="202"/>
                  </a:cubicBezTo>
                  <a:cubicBezTo>
                    <a:pt x="408" y="202"/>
                    <a:pt x="408" y="202"/>
                    <a:pt x="408" y="202"/>
                  </a:cubicBezTo>
                  <a:cubicBezTo>
                    <a:pt x="378" y="209"/>
                    <a:pt x="378" y="209"/>
                    <a:pt x="378" y="209"/>
                  </a:cubicBezTo>
                  <a:cubicBezTo>
                    <a:pt x="378" y="243"/>
                    <a:pt x="378" y="243"/>
                    <a:pt x="378" y="243"/>
                  </a:cubicBezTo>
                  <a:cubicBezTo>
                    <a:pt x="357" y="243"/>
                    <a:pt x="357" y="243"/>
                    <a:pt x="357" y="243"/>
                  </a:cubicBezTo>
                  <a:cubicBezTo>
                    <a:pt x="357" y="138"/>
                    <a:pt x="357" y="138"/>
                    <a:pt x="357" y="138"/>
                  </a:cubicBezTo>
                  <a:cubicBezTo>
                    <a:pt x="335" y="138"/>
                    <a:pt x="335" y="138"/>
                    <a:pt x="335" y="138"/>
                  </a:cubicBezTo>
                  <a:cubicBezTo>
                    <a:pt x="335" y="112"/>
                    <a:pt x="335" y="112"/>
                    <a:pt x="335" y="112"/>
                  </a:cubicBezTo>
                  <a:cubicBezTo>
                    <a:pt x="304" y="112"/>
                    <a:pt x="304" y="112"/>
                    <a:pt x="304" y="112"/>
                  </a:cubicBezTo>
                  <a:cubicBezTo>
                    <a:pt x="273" y="124"/>
                    <a:pt x="273" y="124"/>
                    <a:pt x="273" y="124"/>
                  </a:cubicBezTo>
                  <a:cubicBezTo>
                    <a:pt x="273" y="151"/>
                    <a:pt x="273" y="151"/>
                    <a:pt x="273" y="151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311" y="162"/>
                    <a:pt x="311" y="162"/>
                    <a:pt x="311" y="162"/>
                  </a:cubicBezTo>
                  <a:cubicBezTo>
                    <a:pt x="311" y="173"/>
                    <a:pt x="311" y="173"/>
                    <a:pt x="311" y="173"/>
                  </a:cubicBezTo>
                  <a:cubicBezTo>
                    <a:pt x="287" y="173"/>
                    <a:pt x="287" y="173"/>
                    <a:pt x="287" y="173"/>
                  </a:cubicBezTo>
                  <a:cubicBezTo>
                    <a:pt x="287" y="183"/>
                    <a:pt x="287" y="183"/>
                    <a:pt x="287" y="183"/>
                  </a:cubicBezTo>
                  <a:cubicBezTo>
                    <a:pt x="308" y="183"/>
                    <a:pt x="308" y="183"/>
                    <a:pt x="308" y="183"/>
                  </a:cubicBezTo>
                  <a:cubicBezTo>
                    <a:pt x="308" y="194"/>
                    <a:pt x="308" y="194"/>
                    <a:pt x="308" y="19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87" y="205"/>
                    <a:pt x="287" y="205"/>
                    <a:pt x="287" y="205"/>
                  </a:cubicBezTo>
                  <a:cubicBezTo>
                    <a:pt x="305" y="205"/>
                    <a:pt x="305" y="205"/>
                    <a:pt x="305" y="205"/>
                  </a:cubicBezTo>
                  <a:cubicBezTo>
                    <a:pt x="305" y="215"/>
                    <a:pt x="305" y="215"/>
                    <a:pt x="305" y="215"/>
                  </a:cubicBezTo>
                  <a:cubicBezTo>
                    <a:pt x="287" y="215"/>
                    <a:pt x="287" y="215"/>
                    <a:pt x="287" y="215"/>
                  </a:cubicBezTo>
                  <a:cubicBezTo>
                    <a:pt x="287" y="226"/>
                    <a:pt x="287" y="226"/>
                    <a:pt x="287" y="226"/>
                  </a:cubicBezTo>
                  <a:cubicBezTo>
                    <a:pt x="301" y="226"/>
                    <a:pt x="301" y="226"/>
                    <a:pt x="301" y="22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287" y="237"/>
                    <a:pt x="287" y="237"/>
                    <a:pt x="287" y="237"/>
                  </a:cubicBezTo>
                  <a:cubicBezTo>
                    <a:pt x="287" y="247"/>
                    <a:pt x="287" y="247"/>
                    <a:pt x="287" y="247"/>
                  </a:cubicBezTo>
                  <a:cubicBezTo>
                    <a:pt x="298" y="247"/>
                    <a:pt x="298" y="247"/>
                    <a:pt x="298" y="247"/>
                  </a:cubicBezTo>
                  <a:cubicBezTo>
                    <a:pt x="298" y="258"/>
                    <a:pt x="298" y="258"/>
                    <a:pt x="298" y="258"/>
                  </a:cubicBezTo>
                  <a:cubicBezTo>
                    <a:pt x="287" y="258"/>
                    <a:pt x="287" y="258"/>
                    <a:pt x="287" y="258"/>
                  </a:cubicBezTo>
                  <a:cubicBezTo>
                    <a:pt x="287" y="269"/>
                    <a:pt x="287" y="269"/>
                    <a:pt x="287" y="269"/>
                  </a:cubicBezTo>
                  <a:cubicBezTo>
                    <a:pt x="295" y="269"/>
                    <a:pt x="295" y="269"/>
                    <a:pt x="295" y="269"/>
                  </a:cubicBezTo>
                  <a:cubicBezTo>
                    <a:pt x="295" y="279"/>
                    <a:pt x="295" y="279"/>
                    <a:pt x="295" y="279"/>
                  </a:cubicBezTo>
                  <a:cubicBezTo>
                    <a:pt x="287" y="279"/>
                    <a:pt x="287" y="279"/>
                    <a:pt x="287" y="279"/>
                  </a:cubicBezTo>
                  <a:cubicBezTo>
                    <a:pt x="287" y="290"/>
                    <a:pt x="287" y="290"/>
                    <a:pt x="287" y="290"/>
                  </a:cubicBezTo>
                  <a:cubicBezTo>
                    <a:pt x="292" y="290"/>
                    <a:pt x="292" y="290"/>
                    <a:pt x="292" y="290"/>
                  </a:cubicBezTo>
                  <a:cubicBezTo>
                    <a:pt x="292" y="301"/>
                    <a:pt x="292" y="301"/>
                    <a:pt x="292" y="301"/>
                  </a:cubicBezTo>
                  <a:cubicBezTo>
                    <a:pt x="287" y="301"/>
                    <a:pt x="287" y="301"/>
                    <a:pt x="287" y="301"/>
                  </a:cubicBezTo>
                  <a:cubicBezTo>
                    <a:pt x="287" y="313"/>
                    <a:pt x="287" y="313"/>
                    <a:pt x="287" y="313"/>
                  </a:cubicBezTo>
                  <a:cubicBezTo>
                    <a:pt x="242" y="366"/>
                    <a:pt x="242" y="366"/>
                    <a:pt x="242" y="366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34" y="459"/>
                    <a:pt x="234" y="459"/>
                    <a:pt x="234" y="459"/>
                  </a:cubicBezTo>
                  <a:cubicBezTo>
                    <a:pt x="218" y="422"/>
                    <a:pt x="218" y="422"/>
                    <a:pt x="218" y="422"/>
                  </a:cubicBezTo>
                  <a:cubicBezTo>
                    <a:pt x="218" y="233"/>
                    <a:pt x="218" y="233"/>
                    <a:pt x="218" y="233"/>
                  </a:cubicBezTo>
                  <a:cubicBezTo>
                    <a:pt x="218" y="227"/>
                    <a:pt x="215" y="222"/>
                    <a:pt x="210" y="222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87" y="222"/>
                    <a:pt x="185" y="223"/>
                    <a:pt x="184" y="226"/>
                  </a:cubicBezTo>
                  <a:cubicBezTo>
                    <a:pt x="154" y="268"/>
                    <a:pt x="154" y="268"/>
                    <a:pt x="154" y="268"/>
                  </a:cubicBezTo>
                  <a:cubicBezTo>
                    <a:pt x="121" y="268"/>
                    <a:pt x="121" y="268"/>
                    <a:pt x="121" y="268"/>
                  </a:cubicBezTo>
                  <a:cubicBezTo>
                    <a:pt x="121" y="471"/>
                    <a:pt x="121" y="471"/>
                    <a:pt x="121" y="471"/>
                  </a:cubicBezTo>
                  <a:cubicBezTo>
                    <a:pt x="107" y="518"/>
                    <a:pt x="107" y="518"/>
                    <a:pt x="107" y="518"/>
                  </a:cubicBezTo>
                  <a:cubicBezTo>
                    <a:pt x="107" y="518"/>
                    <a:pt x="107" y="310"/>
                    <a:pt x="107" y="304"/>
                  </a:cubicBezTo>
                  <a:cubicBezTo>
                    <a:pt x="107" y="299"/>
                    <a:pt x="103" y="295"/>
                    <a:pt x="103" y="295"/>
                  </a:cubicBezTo>
                  <a:cubicBezTo>
                    <a:pt x="103" y="295"/>
                    <a:pt x="88" y="295"/>
                    <a:pt x="83" y="295"/>
                  </a:cubicBezTo>
                  <a:cubicBezTo>
                    <a:pt x="79" y="295"/>
                    <a:pt x="74" y="305"/>
                    <a:pt x="74" y="305"/>
                  </a:cubicBezTo>
                  <a:cubicBezTo>
                    <a:pt x="74" y="445"/>
                    <a:pt x="74" y="445"/>
                    <a:pt x="74" y="445"/>
                  </a:cubicBezTo>
                  <a:cubicBezTo>
                    <a:pt x="66" y="445"/>
                    <a:pt x="66" y="445"/>
                    <a:pt x="66" y="445"/>
                  </a:cubicBezTo>
                  <a:cubicBezTo>
                    <a:pt x="66" y="398"/>
                    <a:pt x="66" y="398"/>
                    <a:pt x="66" y="398"/>
                  </a:cubicBezTo>
                  <a:cubicBezTo>
                    <a:pt x="36" y="400"/>
                    <a:pt x="36" y="400"/>
                    <a:pt x="36" y="400"/>
                  </a:cubicBezTo>
                  <a:cubicBezTo>
                    <a:pt x="36" y="434"/>
                    <a:pt x="36" y="434"/>
                    <a:pt x="36" y="434"/>
                  </a:cubicBezTo>
                  <a:cubicBezTo>
                    <a:pt x="30" y="434"/>
                    <a:pt x="30" y="434"/>
                    <a:pt x="30" y="434"/>
                  </a:cubicBezTo>
                  <a:cubicBezTo>
                    <a:pt x="30" y="339"/>
                    <a:pt x="30" y="339"/>
                    <a:pt x="30" y="339"/>
                  </a:cubicBezTo>
                  <a:cubicBezTo>
                    <a:pt x="19" y="339"/>
                    <a:pt x="19" y="339"/>
                    <a:pt x="19" y="339"/>
                  </a:cubicBezTo>
                  <a:cubicBezTo>
                    <a:pt x="19" y="379"/>
                    <a:pt x="19" y="379"/>
                    <a:pt x="19" y="379"/>
                  </a:cubicBezTo>
                  <a:cubicBezTo>
                    <a:pt x="14" y="386"/>
                    <a:pt x="14" y="386"/>
                    <a:pt x="14" y="386"/>
                  </a:cubicBezTo>
                  <a:cubicBezTo>
                    <a:pt x="14" y="422"/>
                    <a:pt x="14" y="422"/>
                    <a:pt x="14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1918" y="819"/>
                    <a:pt x="1918" y="819"/>
                    <a:pt x="1918" y="819"/>
                  </a:cubicBezTo>
                  <a:cubicBezTo>
                    <a:pt x="1918" y="426"/>
                    <a:pt x="1918" y="426"/>
                    <a:pt x="1918" y="426"/>
                  </a:cubicBezTo>
                  <a:lnTo>
                    <a:pt x="1888" y="462"/>
                  </a:lnTo>
                  <a:close/>
                  <a:moveTo>
                    <a:pt x="141" y="465"/>
                  </a:moveTo>
                  <a:cubicBezTo>
                    <a:pt x="133" y="465"/>
                    <a:pt x="133" y="465"/>
                    <a:pt x="133" y="465"/>
                  </a:cubicBezTo>
                  <a:cubicBezTo>
                    <a:pt x="133" y="444"/>
                    <a:pt x="133" y="444"/>
                    <a:pt x="133" y="444"/>
                  </a:cubicBezTo>
                  <a:cubicBezTo>
                    <a:pt x="141" y="444"/>
                    <a:pt x="141" y="444"/>
                    <a:pt x="141" y="444"/>
                  </a:cubicBezTo>
                  <a:lnTo>
                    <a:pt x="141" y="465"/>
                  </a:lnTo>
                  <a:close/>
                  <a:moveTo>
                    <a:pt x="141" y="433"/>
                  </a:moveTo>
                  <a:cubicBezTo>
                    <a:pt x="133" y="433"/>
                    <a:pt x="133" y="433"/>
                    <a:pt x="133" y="433"/>
                  </a:cubicBezTo>
                  <a:cubicBezTo>
                    <a:pt x="133" y="412"/>
                    <a:pt x="133" y="412"/>
                    <a:pt x="133" y="412"/>
                  </a:cubicBezTo>
                  <a:cubicBezTo>
                    <a:pt x="141" y="412"/>
                    <a:pt x="141" y="412"/>
                    <a:pt x="141" y="412"/>
                  </a:cubicBezTo>
                  <a:lnTo>
                    <a:pt x="141" y="433"/>
                  </a:lnTo>
                  <a:close/>
                  <a:moveTo>
                    <a:pt x="141" y="401"/>
                  </a:moveTo>
                  <a:cubicBezTo>
                    <a:pt x="133" y="401"/>
                    <a:pt x="133" y="401"/>
                    <a:pt x="133" y="401"/>
                  </a:cubicBezTo>
                  <a:cubicBezTo>
                    <a:pt x="133" y="380"/>
                    <a:pt x="133" y="380"/>
                    <a:pt x="133" y="380"/>
                  </a:cubicBezTo>
                  <a:cubicBezTo>
                    <a:pt x="141" y="380"/>
                    <a:pt x="141" y="380"/>
                    <a:pt x="141" y="380"/>
                  </a:cubicBezTo>
                  <a:lnTo>
                    <a:pt x="141" y="401"/>
                  </a:lnTo>
                  <a:close/>
                  <a:moveTo>
                    <a:pt x="141" y="369"/>
                  </a:moveTo>
                  <a:cubicBezTo>
                    <a:pt x="133" y="369"/>
                    <a:pt x="133" y="369"/>
                    <a:pt x="133" y="369"/>
                  </a:cubicBezTo>
                  <a:cubicBezTo>
                    <a:pt x="133" y="348"/>
                    <a:pt x="133" y="348"/>
                    <a:pt x="133" y="348"/>
                  </a:cubicBezTo>
                  <a:cubicBezTo>
                    <a:pt x="141" y="348"/>
                    <a:pt x="141" y="348"/>
                    <a:pt x="141" y="348"/>
                  </a:cubicBezTo>
                  <a:lnTo>
                    <a:pt x="141" y="369"/>
                  </a:lnTo>
                  <a:close/>
                  <a:moveTo>
                    <a:pt x="141" y="337"/>
                  </a:moveTo>
                  <a:cubicBezTo>
                    <a:pt x="133" y="337"/>
                    <a:pt x="133" y="337"/>
                    <a:pt x="133" y="337"/>
                  </a:cubicBezTo>
                  <a:cubicBezTo>
                    <a:pt x="133" y="316"/>
                    <a:pt x="133" y="316"/>
                    <a:pt x="133" y="316"/>
                  </a:cubicBezTo>
                  <a:cubicBezTo>
                    <a:pt x="141" y="316"/>
                    <a:pt x="141" y="316"/>
                    <a:pt x="141" y="316"/>
                  </a:cubicBezTo>
                  <a:lnTo>
                    <a:pt x="141" y="337"/>
                  </a:lnTo>
                  <a:close/>
                  <a:moveTo>
                    <a:pt x="157" y="433"/>
                  </a:moveTo>
                  <a:cubicBezTo>
                    <a:pt x="149" y="433"/>
                    <a:pt x="149" y="433"/>
                    <a:pt x="149" y="433"/>
                  </a:cubicBezTo>
                  <a:cubicBezTo>
                    <a:pt x="149" y="412"/>
                    <a:pt x="149" y="412"/>
                    <a:pt x="149" y="412"/>
                  </a:cubicBezTo>
                  <a:cubicBezTo>
                    <a:pt x="157" y="412"/>
                    <a:pt x="157" y="412"/>
                    <a:pt x="157" y="412"/>
                  </a:cubicBezTo>
                  <a:lnTo>
                    <a:pt x="157" y="433"/>
                  </a:lnTo>
                  <a:close/>
                  <a:moveTo>
                    <a:pt x="157" y="369"/>
                  </a:moveTo>
                  <a:cubicBezTo>
                    <a:pt x="149" y="369"/>
                    <a:pt x="149" y="369"/>
                    <a:pt x="149" y="369"/>
                  </a:cubicBezTo>
                  <a:cubicBezTo>
                    <a:pt x="149" y="348"/>
                    <a:pt x="149" y="348"/>
                    <a:pt x="149" y="348"/>
                  </a:cubicBezTo>
                  <a:cubicBezTo>
                    <a:pt x="157" y="348"/>
                    <a:pt x="157" y="348"/>
                    <a:pt x="157" y="348"/>
                  </a:cubicBezTo>
                  <a:lnTo>
                    <a:pt x="157" y="369"/>
                  </a:lnTo>
                  <a:close/>
                  <a:moveTo>
                    <a:pt x="157" y="337"/>
                  </a:moveTo>
                  <a:cubicBezTo>
                    <a:pt x="149" y="337"/>
                    <a:pt x="149" y="337"/>
                    <a:pt x="149" y="337"/>
                  </a:cubicBezTo>
                  <a:cubicBezTo>
                    <a:pt x="149" y="316"/>
                    <a:pt x="149" y="316"/>
                    <a:pt x="149" y="316"/>
                  </a:cubicBezTo>
                  <a:cubicBezTo>
                    <a:pt x="157" y="316"/>
                    <a:pt x="157" y="316"/>
                    <a:pt x="157" y="316"/>
                  </a:cubicBezTo>
                  <a:lnTo>
                    <a:pt x="157" y="337"/>
                  </a:lnTo>
                  <a:close/>
                  <a:moveTo>
                    <a:pt x="157" y="305"/>
                  </a:moveTo>
                  <a:cubicBezTo>
                    <a:pt x="149" y="305"/>
                    <a:pt x="149" y="305"/>
                    <a:pt x="149" y="305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57" y="284"/>
                    <a:pt x="157" y="284"/>
                    <a:pt x="157" y="284"/>
                  </a:cubicBezTo>
                  <a:lnTo>
                    <a:pt x="157" y="305"/>
                  </a:lnTo>
                  <a:close/>
                  <a:moveTo>
                    <a:pt x="173" y="465"/>
                  </a:moveTo>
                  <a:cubicBezTo>
                    <a:pt x="165" y="465"/>
                    <a:pt x="165" y="465"/>
                    <a:pt x="165" y="465"/>
                  </a:cubicBezTo>
                  <a:cubicBezTo>
                    <a:pt x="165" y="444"/>
                    <a:pt x="165" y="444"/>
                    <a:pt x="165" y="444"/>
                  </a:cubicBezTo>
                  <a:cubicBezTo>
                    <a:pt x="173" y="444"/>
                    <a:pt x="173" y="444"/>
                    <a:pt x="173" y="444"/>
                  </a:cubicBezTo>
                  <a:lnTo>
                    <a:pt x="173" y="465"/>
                  </a:lnTo>
                  <a:close/>
                  <a:moveTo>
                    <a:pt x="173" y="433"/>
                  </a:moveTo>
                  <a:cubicBezTo>
                    <a:pt x="165" y="433"/>
                    <a:pt x="165" y="433"/>
                    <a:pt x="165" y="433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73" y="412"/>
                    <a:pt x="173" y="412"/>
                    <a:pt x="173" y="412"/>
                  </a:cubicBezTo>
                  <a:lnTo>
                    <a:pt x="173" y="433"/>
                  </a:lnTo>
                  <a:close/>
                  <a:moveTo>
                    <a:pt x="173" y="401"/>
                  </a:moveTo>
                  <a:cubicBezTo>
                    <a:pt x="165" y="401"/>
                    <a:pt x="165" y="401"/>
                    <a:pt x="165" y="401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73" y="380"/>
                    <a:pt x="173" y="380"/>
                    <a:pt x="173" y="380"/>
                  </a:cubicBezTo>
                  <a:lnTo>
                    <a:pt x="173" y="401"/>
                  </a:lnTo>
                  <a:close/>
                  <a:moveTo>
                    <a:pt x="173" y="369"/>
                  </a:moveTo>
                  <a:cubicBezTo>
                    <a:pt x="165" y="369"/>
                    <a:pt x="165" y="369"/>
                    <a:pt x="165" y="369"/>
                  </a:cubicBezTo>
                  <a:cubicBezTo>
                    <a:pt x="165" y="348"/>
                    <a:pt x="165" y="348"/>
                    <a:pt x="165" y="348"/>
                  </a:cubicBezTo>
                  <a:cubicBezTo>
                    <a:pt x="173" y="348"/>
                    <a:pt x="173" y="348"/>
                    <a:pt x="173" y="348"/>
                  </a:cubicBezTo>
                  <a:lnTo>
                    <a:pt x="173" y="369"/>
                  </a:lnTo>
                  <a:close/>
                  <a:moveTo>
                    <a:pt x="173" y="305"/>
                  </a:moveTo>
                  <a:cubicBezTo>
                    <a:pt x="165" y="305"/>
                    <a:pt x="165" y="305"/>
                    <a:pt x="165" y="305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73" y="305"/>
                  </a:lnTo>
                  <a:close/>
                  <a:moveTo>
                    <a:pt x="189" y="433"/>
                  </a:moveTo>
                  <a:cubicBezTo>
                    <a:pt x="181" y="433"/>
                    <a:pt x="181" y="433"/>
                    <a:pt x="181" y="433"/>
                  </a:cubicBezTo>
                  <a:cubicBezTo>
                    <a:pt x="181" y="412"/>
                    <a:pt x="181" y="412"/>
                    <a:pt x="181" y="412"/>
                  </a:cubicBezTo>
                  <a:cubicBezTo>
                    <a:pt x="189" y="412"/>
                    <a:pt x="189" y="412"/>
                    <a:pt x="189" y="412"/>
                  </a:cubicBezTo>
                  <a:lnTo>
                    <a:pt x="189" y="433"/>
                  </a:lnTo>
                  <a:close/>
                  <a:moveTo>
                    <a:pt x="189" y="401"/>
                  </a:moveTo>
                  <a:cubicBezTo>
                    <a:pt x="181" y="401"/>
                    <a:pt x="181" y="401"/>
                    <a:pt x="181" y="40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9" y="380"/>
                    <a:pt x="189" y="380"/>
                    <a:pt x="189" y="380"/>
                  </a:cubicBezTo>
                  <a:lnTo>
                    <a:pt x="189" y="401"/>
                  </a:lnTo>
                  <a:close/>
                  <a:moveTo>
                    <a:pt x="189" y="337"/>
                  </a:moveTo>
                  <a:cubicBezTo>
                    <a:pt x="181" y="337"/>
                    <a:pt x="181" y="337"/>
                    <a:pt x="181" y="337"/>
                  </a:cubicBezTo>
                  <a:cubicBezTo>
                    <a:pt x="181" y="316"/>
                    <a:pt x="181" y="316"/>
                    <a:pt x="181" y="316"/>
                  </a:cubicBezTo>
                  <a:cubicBezTo>
                    <a:pt x="189" y="316"/>
                    <a:pt x="189" y="316"/>
                    <a:pt x="189" y="316"/>
                  </a:cubicBezTo>
                  <a:lnTo>
                    <a:pt x="189" y="337"/>
                  </a:lnTo>
                  <a:close/>
                  <a:moveTo>
                    <a:pt x="189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9" y="284"/>
                    <a:pt x="189" y="284"/>
                    <a:pt x="189" y="284"/>
                  </a:cubicBezTo>
                  <a:lnTo>
                    <a:pt x="189" y="305"/>
                  </a:lnTo>
                  <a:close/>
                  <a:moveTo>
                    <a:pt x="205" y="465"/>
                  </a:moveTo>
                  <a:cubicBezTo>
                    <a:pt x="197" y="465"/>
                    <a:pt x="197" y="465"/>
                    <a:pt x="197" y="465"/>
                  </a:cubicBezTo>
                  <a:cubicBezTo>
                    <a:pt x="197" y="444"/>
                    <a:pt x="197" y="444"/>
                    <a:pt x="197" y="444"/>
                  </a:cubicBezTo>
                  <a:cubicBezTo>
                    <a:pt x="205" y="444"/>
                    <a:pt x="205" y="444"/>
                    <a:pt x="205" y="444"/>
                  </a:cubicBezTo>
                  <a:lnTo>
                    <a:pt x="205" y="465"/>
                  </a:lnTo>
                  <a:close/>
                  <a:moveTo>
                    <a:pt x="205" y="433"/>
                  </a:moveTo>
                  <a:cubicBezTo>
                    <a:pt x="197" y="433"/>
                    <a:pt x="197" y="433"/>
                    <a:pt x="197" y="433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205" y="412"/>
                    <a:pt x="205" y="412"/>
                    <a:pt x="205" y="412"/>
                  </a:cubicBezTo>
                  <a:lnTo>
                    <a:pt x="205" y="433"/>
                  </a:lnTo>
                  <a:close/>
                  <a:moveTo>
                    <a:pt x="205" y="401"/>
                  </a:moveTo>
                  <a:cubicBezTo>
                    <a:pt x="197" y="401"/>
                    <a:pt x="197" y="401"/>
                    <a:pt x="197" y="401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205" y="380"/>
                    <a:pt x="205" y="380"/>
                    <a:pt x="205" y="380"/>
                  </a:cubicBezTo>
                  <a:lnTo>
                    <a:pt x="205" y="401"/>
                  </a:lnTo>
                  <a:close/>
                  <a:moveTo>
                    <a:pt x="205" y="369"/>
                  </a:moveTo>
                  <a:cubicBezTo>
                    <a:pt x="197" y="369"/>
                    <a:pt x="197" y="369"/>
                    <a:pt x="197" y="369"/>
                  </a:cubicBezTo>
                  <a:cubicBezTo>
                    <a:pt x="197" y="348"/>
                    <a:pt x="197" y="348"/>
                    <a:pt x="197" y="348"/>
                  </a:cubicBezTo>
                  <a:cubicBezTo>
                    <a:pt x="205" y="348"/>
                    <a:pt x="205" y="348"/>
                    <a:pt x="205" y="348"/>
                  </a:cubicBezTo>
                  <a:lnTo>
                    <a:pt x="205" y="369"/>
                  </a:lnTo>
                  <a:close/>
                  <a:moveTo>
                    <a:pt x="205" y="337"/>
                  </a:moveTo>
                  <a:cubicBezTo>
                    <a:pt x="197" y="337"/>
                    <a:pt x="197" y="337"/>
                    <a:pt x="197" y="337"/>
                  </a:cubicBezTo>
                  <a:cubicBezTo>
                    <a:pt x="197" y="316"/>
                    <a:pt x="197" y="316"/>
                    <a:pt x="197" y="316"/>
                  </a:cubicBezTo>
                  <a:cubicBezTo>
                    <a:pt x="205" y="316"/>
                    <a:pt x="205" y="316"/>
                    <a:pt x="205" y="316"/>
                  </a:cubicBezTo>
                  <a:lnTo>
                    <a:pt x="205" y="337"/>
                  </a:lnTo>
                  <a:close/>
                  <a:moveTo>
                    <a:pt x="205" y="305"/>
                  </a:moveTo>
                  <a:cubicBezTo>
                    <a:pt x="197" y="305"/>
                    <a:pt x="197" y="305"/>
                    <a:pt x="197" y="305"/>
                  </a:cubicBezTo>
                  <a:cubicBezTo>
                    <a:pt x="197" y="284"/>
                    <a:pt x="197" y="284"/>
                    <a:pt x="197" y="284"/>
                  </a:cubicBezTo>
                  <a:cubicBezTo>
                    <a:pt x="205" y="284"/>
                    <a:pt x="205" y="284"/>
                    <a:pt x="205" y="284"/>
                  </a:cubicBezTo>
                  <a:lnTo>
                    <a:pt x="205" y="305"/>
                  </a:lnTo>
                  <a:close/>
                  <a:moveTo>
                    <a:pt x="316" y="301"/>
                  </a:moveTo>
                  <a:cubicBezTo>
                    <a:pt x="311" y="301"/>
                    <a:pt x="311" y="301"/>
                    <a:pt x="311" y="301"/>
                  </a:cubicBezTo>
                  <a:cubicBezTo>
                    <a:pt x="311" y="237"/>
                    <a:pt x="311" y="237"/>
                    <a:pt x="311" y="237"/>
                  </a:cubicBezTo>
                  <a:cubicBezTo>
                    <a:pt x="316" y="237"/>
                    <a:pt x="316" y="237"/>
                    <a:pt x="316" y="237"/>
                  </a:cubicBezTo>
                  <a:lnTo>
                    <a:pt x="316" y="301"/>
                  </a:lnTo>
                  <a:close/>
                  <a:moveTo>
                    <a:pt x="327" y="301"/>
                  </a:moveTo>
                  <a:cubicBezTo>
                    <a:pt x="322" y="301"/>
                    <a:pt x="322" y="301"/>
                    <a:pt x="322" y="301"/>
                  </a:cubicBezTo>
                  <a:cubicBezTo>
                    <a:pt x="322" y="237"/>
                    <a:pt x="322" y="237"/>
                    <a:pt x="322" y="237"/>
                  </a:cubicBezTo>
                  <a:cubicBezTo>
                    <a:pt x="327" y="237"/>
                    <a:pt x="327" y="237"/>
                    <a:pt x="327" y="237"/>
                  </a:cubicBezTo>
                  <a:lnTo>
                    <a:pt x="327" y="301"/>
                  </a:lnTo>
                  <a:close/>
                  <a:moveTo>
                    <a:pt x="330" y="226"/>
                  </a:moveTo>
                  <a:cubicBezTo>
                    <a:pt x="325" y="226"/>
                    <a:pt x="325" y="226"/>
                    <a:pt x="325" y="226"/>
                  </a:cubicBezTo>
                  <a:cubicBezTo>
                    <a:pt x="325" y="162"/>
                    <a:pt x="325" y="162"/>
                    <a:pt x="325" y="162"/>
                  </a:cubicBezTo>
                  <a:cubicBezTo>
                    <a:pt x="330" y="162"/>
                    <a:pt x="330" y="162"/>
                    <a:pt x="330" y="162"/>
                  </a:cubicBezTo>
                  <a:lnTo>
                    <a:pt x="330" y="226"/>
                  </a:lnTo>
                  <a:close/>
                  <a:moveTo>
                    <a:pt x="338" y="301"/>
                  </a:moveTo>
                  <a:cubicBezTo>
                    <a:pt x="333" y="301"/>
                    <a:pt x="333" y="301"/>
                    <a:pt x="333" y="301"/>
                  </a:cubicBezTo>
                  <a:cubicBezTo>
                    <a:pt x="333" y="237"/>
                    <a:pt x="333" y="237"/>
                    <a:pt x="333" y="237"/>
                  </a:cubicBezTo>
                  <a:cubicBezTo>
                    <a:pt x="338" y="237"/>
                    <a:pt x="338" y="237"/>
                    <a:pt x="338" y="237"/>
                  </a:cubicBezTo>
                  <a:lnTo>
                    <a:pt x="338" y="301"/>
                  </a:lnTo>
                  <a:close/>
                  <a:moveTo>
                    <a:pt x="341" y="226"/>
                  </a:moveTo>
                  <a:cubicBezTo>
                    <a:pt x="336" y="226"/>
                    <a:pt x="336" y="226"/>
                    <a:pt x="336" y="226"/>
                  </a:cubicBezTo>
                  <a:cubicBezTo>
                    <a:pt x="336" y="162"/>
                    <a:pt x="336" y="162"/>
                    <a:pt x="336" y="162"/>
                  </a:cubicBezTo>
                  <a:cubicBezTo>
                    <a:pt x="341" y="162"/>
                    <a:pt x="341" y="162"/>
                    <a:pt x="341" y="162"/>
                  </a:cubicBezTo>
                  <a:lnTo>
                    <a:pt x="341" y="226"/>
                  </a:lnTo>
                  <a:close/>
                  <a:moveTo>
                    <a:pt x="352" y="226"/>
                  </a:moveTo>
                  <a:cubicBezTo>
                    <a:pt x="347" y="226"/>
                    <a:pt x="347" y="226"/>
                    <a:pt x="347" y="226"/>
                  </a:cubicBezTo>
                  <a:cubicBezTo>
                    <a:pt x="347" y="162"/>
                    <a:pt x="347" y="162"/>
                    <a:pt x="347" y="162"/>
                  </a:cubicBezTo>
                  <a:cubicBezTo>
                    <a:pt x="352" y="162"/>
                    <a:pt x="352" y="162"/>
                    <a:pt x="352" y="162"/>
                  </a:cubicBezTo>
                  <a:lnTo>
                    <a:pt x="352" y="226"/>
                  </a:lnTo>
                  <a:close/>
                  <a:moveTo>
                    <a:pt x="449" y="330"/>
                  </a:moveTo>
                  <a:cubicBezTo>
                    <a:pt x="441" y="330"/>
                    <a:pt x="441" y="330"/>
                    <a:pt x="441" y="330"/>
                  </a:cubicBezTo>
                  <a:cubicBezTo>
                    <a:pt x="441" y="319"/>
                    <a:pt x="441" y="319"/>
                    <a:pt x="441" y="319"/>
                  </a:cubicBezTo>
                  <a:cubicBezTo>
                    <a:pt x="449" y="319"/>
                    <a:pt x="449" y="319"/>
                    <a:pt x="449" y="319"/>
                  </a:cubicBezTo>
                  <a:lnTo>
                    <a:pt x="449" y="330"/>
                  </a:lnTo>
                  <a:close/>
                  <a:moveTo>
                    <a:pt x="449" y="309"/>
                  </a:moveTo>
                  <a:cubicBezTo>
                    <a:pt x="441" y="309"/>
                    <a:pt x="441" y="309"/>
                    <a:pt x="441" y="309"/>
                  </a:cubicBezTo>
                  <a:cubicBezTo>
                    <a:pt x="441" y="298"/>
                    <a:pt x="441" y="298"/>
                    <a:pt x="441" y="298"/>
                  </a:cubicBezTo>
                  <a:cubicBezTo>
                    <a:pt x="449" y="298"/>
                    <a:pt x="449" y="298"/>
                    <a:pt x="449" y="298"/>
                  </a:cubicBezTo>
                  <a:lnTo>
                    <a:pt x="449" y="309"/>
                  </a:lnTo>
                  <a:close/>
                  <a:moveTo>
                    <a:pt x="449" y="287"/>
                  </a:moveTo>
                  <a:cubicBezTo>
                    <a:pt x="441" y="287"/>
                    <a:pt x="441" y="287"/>
                    <a:pt x="441" y="28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9" y="277"/>
                    <a:pt x="449" y="277"/>
                    <a:pt x="449" y="277"/>
                  </a:cubicBezTo>
                  <a:lnTo>
                    <a:pt x="449" y="287"/>
                  </a:lnTo>
                  <a:close/>
                  <a:moveTo>
                    <a:pt x="449" y="266"/>
                  </a:moveTo>
                  <a:cubicBezTo>
                    <a:pt x="441" y="266"/>
                    <a:pt x="441" y="266"/>
                    <a:pt x="441" y="26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9" y="255"/>
                    <a:pt x="449" y="255"/>
                    <a:pt x="449" y="255"/>
                  </a:cubicBezTo>
                  <a:lnTo>
                    <a:pt x="449" y="266"/>
                  </a:lnTo>
                  <a:close/>
                  <a:moveTo>
                    <a:pt x="449" y="245"/>
                  </a:moveTo>
                  <a:cubicBezTo>
                    <a:pt x="441" y="245"/>
                    <a:pt x="441" y="245"/>
                    <a:pt x="441" y="245"/>
                  </a:cubicBezTo>
                  <a:cubicBezTo>
                    <a:pt x="441" y="234"/>
                    <a:pt x="441" y="234"/>
                    <a:pt x="441" y="234"/>
                  </a:cubicBezTo>
                  <a:cubicBezTo>
                    <a:pt x="449" y="234"/>
                    <a:pt x="449" y="234"/>
                    <a:pt x="449" y="234"/>
                  </a:cubicBezTo>
                  <a:lnTo>
                    <a:pt x="449" y="245"/>
                  </a:lnTo>
                  <a:close/>
                  <a:moveTo>
                    <a:pt x="449" y="223"/>
                  </a:moveTo>
                  <a:cubicBezTo>
                    <a:pt x="441" y="223"/>
                    <a:pt x="441" y="223"/>
                    <a:pt x="441" y="223"/>
                  </a:cubicBezTo>
                  <a:cubicBezTo>
                    <a:pt x="441" y="213"/>
                    <a:pt x="441" y="213"/>
                    <a:pt x="441" y="213"/>
                  </a:cubicBezTo>
                  <a:cubicBezTo>
                    <a:pt x="449" y="213"/>
                    <a:pt x="449" y="213"/>
                    <a:pt x="449" y="213"/>
                  </a:cubicBezTo>
                  <a:lnTo>
                    <a:pt x="449" y="223"/>
                  </a:lnTo>
                  <a:close/>
                  <a:moveTo>
                    <a:pt x="449" y="202"/>
                  </a:moveTo>
                  <a:cubicBezTo>
                    <a:pt x="441" y="202"/>
                    <a:pt x="441" y="202"/>
                    <a:pt x="441" y="202"/>
                  </a:cubicBezTo>
                  <a:cubicBezTo>
                    <a:pt x="441" y="191"/>
                    <a:pt x="441" y="191"/>
                    <a:pt x="441" y="191"/>
                  </a:cubicBezTo>
                  <a:cubicBezTo>
                    <a:pt x="449" y="191"/>
                    <a:pt x="449" y="191"/>
                    <a:pt x="449" y="191"/>
                  </a:cubicBezTo>
                  <a:lnTo>
                    <a:pt x="449" y="202"/>
                  </a:lnTo>
                  <a:close/>
                  <a:moveTo>
                    <a:pt x="465" y="341"/>
                  </a:moveTo>
                  <a:cubicBezTo>
                    <a:pt x="457" y="341"/>
                    <a:pt x="457" y="341"/>
                    <a:pt x="457" y="341"/>
                  </a:cubicBezTo>
                  <a:cubicBezTo>
                    <a:pt x="457" y="277"/>
                    <a:pt x="457" y="277"/>
                    <a:pt x="457" y="277"/>
                  </a:cubicBezTo>
                  <a:cubicBezTo>
                    <a:pt x="465" y="277"/>
                    <a:pt x="465" y="277"/>
                    <a:pt x="465" y="277"/>
                  </a:cubicBezTo>
                  <a:lnTo>
                    <a:pt x="465" y="341"/>
                  </a:lnTo>
                  <a:close/>
                  <a:moveTo>
                    <a:pt x="465" y="266"/>
                  </a:moveTo>
                  <a:cubicBezTo>
                    <a:pt x="457" y="266"/>
                    <a:pt x="457" y="266"/>
                    <a:pt x="457" y="266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65" y="255"/>
                    <a:pt x="465" y="255"/>
                    <a:pt x="465" y="255"/>
                  </a:cubicBezTo>
                  <a:lnTo>
                    <a:pt x="465" y="266"/>
                  </a:lnTo>
                  <a:close/>
                  <a:moveTo>
                    <a:pt x="465" y="245"/>
                  </a:moveTo>
                  <a:cubicBezTo>
                    <a:pt x="457" y="245"/>
                    <a:pt x="457" y="245"/>
                    <a:pt x="457" y="245"/>
                  </a:cubicBezTo>
                  <a:cubicBezTo>
                    <a:pt x="457" y="234"/>
                    <a:pt x="457" y="234"/>
                    <a:pt x="457" y="234"/>
                  </a:cubicBezTo>
                  <a:cubicBezTo>
                    <a:pt x="465" y="234"/>
                    <a:pt x="465" y="234"/>
                    <a:pt x="465" y="234"/>
                  </a:cubicBezTo>
                  <a:lnTo>
                    <a:pt x="465" y="245"/>
                  </a:lnTo>
                  <a:close/>
                  <a:moveTo>
                    <a:pt x="465" y="223"/>
                  </a:moveTo>
                  <a:cubicBezTo>
                    <a:pt x="457" y="223"/>
                    <a:pt x="457" y="223"/>
                    <a:pt x="457" y="223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65" y="213"/>
                    <a:pt x="465" y="213"/>
                    <a:pt x="465" y="213"/>
                  </a:cubicBezTo>
                  <a:lnTo>
                    <a:pt x="465" y="223"/>
                  </a:lnTo>
                  <a:close/>
                  <a:moveTo>
                    <a:pt x="465" y="202"/>
                  </a:moveTo>
                  <a:cubicBezTo>
                    <a:pt x="457" y="202"/>
                    <a:pt x="457" y="202"/>
                    <a:pt x="457" y="202"/>
                  </a:cubicBezTo>
                  <a:cubicBezTo>
                    <a:pt x="457" y="191"/>
                    <a:pt x="457" y="191"/>
                    <a:pt x="457" y="191"/>
                  </a:cubicBezTo>
                  <a:cubicBezTo>
                    <a:pt x="465" y="191"/>
                    <a:pt x="465" y="191"/>
                    <a:pt x="465" y="191"/>
                  </a:cubicBezTo>
                  <a:lnTo>
                    <a:pt x="465" y="202"/>
                  </a:lnTo>
                  <a:close/>
                  <a:moveTo>
                    <a:pt x="518" y="303"/>
                  </a:moveTo>
                  <a:cubicBezTo>
                    <a:pt x="510" y="303"/>
                    <a:pt x="510" y="303"/>
                    <a:pt x="510" y="303"/>
                  </a:cubicBezTo>
                  <a:cubicBezTo>
                    <a:pt x="510" y="293"/>
                    <a:pt x="510" y="293"/>
                    <a:pt x="510" y="293"/>
                  </a:cubicBezTo>
                  <a:cubicBezTo>
                    <a:pt x="518" y="293"/>
                    <a:pt x="518" y="293"/>
                    <a:pt x="518" y="293"/>
                  </a:cubicBezTo>
                  <a:lnTo>
                    <a:pt x="518" y="303"/>
                  </a:lnTo>
                  <a:close/>
                  <a:moveTo>
                    <a:pt x="518" y="282"/>
                  </a:moveTo>
                  <a:cubicBezTo>
                    <a:pt x="510" y="282"/>
                    <a:pt x="510" y="282"/>
                    <a:pt x="510" y="282"/>
                  </a:cubicBezTo>
                  <a:cubicBezTo>
                    <a:pt x="510" y="271"/>
                    <a:pt x="510" y="271"/>
                    <a:pt x="510" y="271"/>
                  </a:cubicBezTo>
                  <a:cubicBezTo>
                    <a:pt x="518" y="271"/>
                    <a:pt x="518" y="271"/>
                    <a:pt x="518" y="271"/>
                  </a:cubicBezTo>
                  <a:lnTo>
                    <a:pt x="518" y="282"/>
                  </a:lnTo>
                  <a:close/>
                  <a:moveTo>
                    <a:pt x="518" y="261"/>
                  </a:moveTo>
                  <a:cubicBezTo>
                    <a:pt x="510" y="261"/>
                    <a:pt x="510" y="261"/>
                    <a:pt x="510" y="261"/>
                  </a:cubicBezTo>
                  <a:cubicBezTo>
                    <a:pt x="510" y="250"/>
                    <a:pt x="510" y="250"/>
                    <a:pt x="510" y="250"/>
                  </a:cubicBezTo>
                  <a:cubicBezTo>
                    <a:pt x="518" y="250"/>
                    <a:pt x="518" y="250"/>
                    <a:pt x="518" y="250"/>
                  </a:cubicBezTo>
                  <a:lnTo>
                    <a:pt x="518" y="261"/>
                  </a:lnTo>
                  <a:close/>
                  <a:moveTo>
                    <a:pt x="518" y="239"/>
                  </a:moveTo>
                  <a:cubicBezTo>
                    <a:pt x="510" y="239"/>
                    <a:pt x="510" y="239"/>
                    <a:pt x="510" y="239"/>
                  </a:cubicBezTo>
                  <a:cubicBezTo>
                    <a:pt x="510" y="229"/>
                    <a:pt x="510" y="229"/>
                    <a:pt x="510" y="229"/>
                  </a:cubicBezTo>
                  <a:cubicBezTo>
                    <a:pt x="518" y="229"/>
                    <a:pt x="518" y="229"/>
                    <a:pt x="518" y="229"/>
                  </a:cubicBezTo>
                  <a:lnTo>
                    <a:pt x="518" y="239"/>
                  </a:lnTo>
                  <a:close/>
                  <a:moveTo>
                    <a:pt x="518" y="218"/>
                  </a:moveTo>
                  <a:cubicBezTo>
                    <a:pt x="510" y="218"/>
                    <a:pt x="510" y="218"/>
                    <a:pt x="510" y="21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8" y="207"/>
                    <a:pt x="518" y="207"/>
                    <a:pt x="518" y="207"/>
                  </a:cubicBezTo>
                  <a:lnTo>
                    <a:pt x="518" y="218"/>
                  </a:lnTo>
                  <a:close/>
                  <a:moveTo>
                    <a:pt x="518" y="197"/>
                  </a:moveTo>
                  <a:cubicBezTo>
                    <a:pt x="510" y="197"/>
                    <a:pt x="510" y="197"/>
                    <a:pt x="510" y="197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18" y="186"/>
                    <a:pt x="518" y="186"/>
                    <a:pt x="518" y="186"/>
                  </a:cubicBezTo>
                  <a:lnTo>
                    <a:pt x="518" y="197"/>
                  </a:lnTo>
                  <a:close/>
                  <a:moveTo>
                    <a:pt x="518" y="175"/>
                  </a:moveTo>
                  <a:cubicBezTo>
                    <a:pt x="510" y="175"/>
                    <a:pt x="510" y="175"/>
                    <a:pt x="510" y="175"/>
                  </a:cubicBezTo>
                  <a:cubicBezTo>
                    <a:pt x="510" y="165"/>
                    <a:pt x="510" y="165"/>
                    <a:pt x="510" y="165"/>
                  </a:cubicBezTo>
                  <a:cubicBezTo>
                    <a:pt x="518" y="165"/>
                    <a:pt x="518" y="165"/>
                    <a:pt x="518" y="165"/>
                  </a:cubicBezTo>
                  <a:lnTo>
                    <a:pt x="518" y="175"/>
                  </a:lnTo>
                  <a:close/>
                  <a:moveTo>
                    <a:pt x="518" y="154"/>
                  </a:moveTo>
                  <a:cubicBezTo>
                    <a:pt x="510" y="154"/>
                    <a:pt x="510" y="154"/>
                    <a:pt x="510" y="154"/>
                  </a:cubicBezTo>
                  <a:cubicBezTo>
                    <a:pt x="510" y="143"/>
                    <a:pt x="510" y="143"/>
                    <a:pt x="510" y="143"/>
                  </a:cubicBezTo>
                  <a:cubicBezTo>
                    <a:pt x="518" y="143"/>
                    <a:pt x="518" y="143"/>
                    <a:pt x="518" y="143"/>
                  </a:cubicBezTo>
                  <a:lnTo>
                    <a:pt x="518" y="154"/>
                  </a:lnTo>
                  <a:close/>
                  <a:moveTo>
                    <a:pt x="518" y="133"/>
                  </a:moveTo>
                  <a:cubicBezTo>
                    <a:pt x="510" y="133"/>
                    <a:pt x="510" y="133"/>
                    <a:pt x="510" y="133"/>
                  </a:cubicBezTo>
                  <a:cubicBezTo>
                    <a:pt x="510" y="122"/>
                    <a:pt x="510" y="122"/>
                    <a:pt x="510" y="122"/>
                  </a:cubicBezTo>
                  <a:cubicBezTo>
                    <a:pt x="518" y="122"/>
                    <a:pt x="518" y="122"/>
                    <a:pt x="518" y="122"/>
                  </a:cubicBezTo>
                  <a:lnTo>
                    <a:pt x="518" y="133"/>
                  </a:lnTo>
                  <a:close/>
                  <a:moveTo>
                    <a:pt x="534" y="303"/>
                  </a:moveTo>
                  <a:cubicBezTo>
                    <a:pt x="526" y="303"/>
                    <a:pt x="526" y="303"/>
                    <a:pt x="526" y="303"/>
                  </a:cubicBezTo>
                  <a:cubicBezTo>
                    <a:pt x="526" y="293"/>
                    <a:pt x="526" y="293"/>
                    <a:pt x="526" y="293"/>
                  </a:cubicBezTo>
                  <a:cubicBezTo>
                    <a:pt x="534" y="293"/>
                    <a:pt x="534" y="293"/>
                    <a:pt x="534" y="293"/>
                  </a:cubicBezTo>
                  <a:lnTo>
                    <a:pt x="534" y="303"/>
                  </a:lnTo>
                  <a:close/>
                  <a:moveTo>
                    <a:pt x="534" y="282"/>
                  </a:moveTo>
                  <a:cubicBezTo>
                    <a:pt x="526" y="282"/>
                    <a:pt x="526" y="282"/>
                    <a:pt x="526" y="282"/>
                  </a:cubicBezTo>
                  <a:cubicBezTo>
                    <a:pt x="526" y="271"/>
                    <a:pt x="526" y="271"/>
                    <a:pt x="526" y="271"/>
                  </a:cubicBezTo>
                  <a:cubicBezTo>
                    <a:pt x="534" y="271"/>
                    <a:pt x="534" y="271"/>
                    <a:pt x="534" y="271"/>
                  </a:cubicBezTo>
                  <a:lnTo>
                    <a:pt x="534" y="282"/>
                  </a:lnTo>
                  <a:close/>
                  <a:moveTo>
                    <a:pt x="534" y="261"/>
                  </a:moveTo>
                  <a:cubicBezTo>
                    <a:pt x="526" y="261"/>
                    <a:pt x="526" y="261"/>
                    <a:pt x="526" y="261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34" y="250"/>
                    <a:pt x="534" y="250"/>
                    <a:pt x="534" y="250"/>
                  </a:cubicBezTo>
                  <a:lnTo>
                    <a:pt x="534" y="261"/>
                  </a:lnTo>
                  <a:close/>
                  <a:moveTo>
                    <a:pt x="534" y="239"/>
                  </a:moveTo>
                  <a:cubicBezTo>
                    <a:pt x="526" y="239"/>
                    <a:pt x="526" y="239"/>
                    <a:pt x="526" y="239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34" y="229"/>
                    <a:pt x="534" y="229"/>
                    <a:pt x="534" y="229"/>
                  </a:cubicBezTo>
                  <a:lnTo>
                    <a:pt x="534" y="239"/>
                  </a:lnTo>
                  <a:close/>
                  <a:moveTo>
                    <a:pt x="534" y="197"/>
                  </a:moveTo>
                  <a:cubicBezTo>
                    <a:pt x="526" y="197"/>
                    <a:pt x="526" y="197"/>
                    <a:pt x="526" y="197"/>
                  </a:cubicBezTo>
                  <a:cubicBezTo>
                    <a:pt x="526" y="186"/>
                    <a:pt x="526" y="186"/>
                    <a:pt x="526" y="186"/>
                  </a:cubicBezTo>
                  <a:cubicBezTo>
                    <a:pt x="534" y="186"/>
                    <a:pt x="534" y="186"/>
                    <a:pt x="534" y="186"/>
                  </a:cubicBezTo>
                  <a:lnTo>
                    <a:pt x="534" y="197"/>
                  </a:lnTo>
                  <a:close/>
                  <a:moveTo>
                    <a:pt x="534" y="175"/>
                  </a:moveTo>
                  <a:cubicBezTo>
                    <a:pt x="526" y="175"/>
                    <a:pt x="526" y="175"/>
                    <a:pt x="526" y="175"/>
                  </a:cubicBezTo>
                  <a:cubicBezTo>
                    <a:pt x="526" y="165"/>
                    <a:pt x="526" y="165"/>
                    <a:pt x="526" y="165"/>
                  </a:cubicBezTo>
                  <a:cubicBezTo>
                    <a:pt x="534" y="165"/>
                    <a:pt x="534" y="165"/>
                    <a:pt x="534" y="165"/>
                  </a:cubicBezTo>
                  <a:lnTo>
                    <a:pt x="534" y="175"/>
                  </a:lnTo>
                  <a:close/>
                  <a:moveTo>
                    <a:pt x="534" y="154"/>
                  </a:moveTo>
                  <a:cubicBezTo>
                    <a:pt x="526" y="154"/>
                    <a:pt x="526" y="154"/>
                    <a:pt x="526" y="154"/>
                  </a:cubicBezTo>
                  <a:cubicBezTo>
                    <a:pt x="526" y="143"/>
                    <a:pt x="526" y="143"/>
                    <a:pt x="526" y="143"/>
                  </a:cubicBezTo>
                  <a:cubicBezTo>
                    <a:pt x="534" y="143"/>
                    <a:pt x="534" y="143"/>
                    <a:pt x="534" y="143"/>
                  </a:cubicBezTo>
                  <a:lnTo>
                    <a:pt x="534" y="154"/>
                  </a:lnTo>
                  <a:close/>
                  <a:moveTo>
                    <a:pt x="534" y="133"/>
                  </a:moveTo>
                  <a:cubicBezTo>
                    <a:pt x="526" y="133"/>
                    <a:pt x="526" y="133"/>
                    <a:pt x="526" y="133"/>
                  </a:cubicBezTo>
                  <a:cubicBezTo>
                    <a:pt x="526" y="122"/>
                    <a:pt x="526" y="122"/>
                    <a:pt x="526" y="122"/>
                  </a:cubicBezTo>
                  <a:cubicBezTo>
                    <a:pt x="534" y="122"/>
                    <a:pt x="534" y="122"/>
                    <a:pt x="534" y="122"/>
                  </a:cubicBezTo>
                  <a:lnTo>
                    <a:pt x="534" y="133"/>
                  </a:lnTo>
                  <a:close/>
                  <a:moveTo>
                    <a:pt x="534" y="111"/>
                  </a:moveTo>
                  <a:cubicBezTo>
                    <a:pt x="526" y="111"/>
                    <a:pt x="526" y="111"/>
                    <a:pt x="526" y="111"/>
                  </a:cubicBezTo>
                  <a:cubicBezTo>
                    <a:pt x="526" y="101"/>
                    <a:pt x="526" y="101"/>
                    <a:pt x="526" y="101"/>
                  </a:cubicBezTo>
                  <a:cubicBezTo>
                    <a:pt x="534" y="101"/>
                    <a:pt x="534" y="101"/>
                    <a:pt x="534" y="101"/>
                  </a:cubicBezTo>
                  <a:lnTo>
                    <a:pt x="534" y="111"/>
                  </a:lnTo>
                  <a:close/>
                  <a:moveTo>
                    <a:pt x="558" y="303"/>
                  </a:moveTo>
                  <a:cubicBezTo>
                    <a:pt x="550" y="303"/>
                    <a:pt x="550" y="303"/>
                    <a:pt x="550" y="303"/>
                  </a:cubicBezTo>
                  <a:cubicBezTo>
                    <a:pt x="550" y="293"/>
                    <a:pt x="550" y="293"/>
                    <a:pt x="550" y="293"/>
                  </a:cubicBezTo>
                  <a:cubicBezTo>
                    <a:pt x="558" y="293"/>
                    <a:pt x="558" y="293"/>
                    <a:pt x="558" y="293"/>
                  </a:cubicBezTo>
                  <a:lnTo>
                    <a:pt x="558" y="303"/>
                  </a:lnTo>
                  <a:close/>
                  <a:moveTo>
                    <a:pt x="558" y="282"/>
                  </a:moveTo>
                  <a:cubicBezTo>
                    <a:pt x="550" y="282"/>
                    <a:pt x="550" y="282"/>
                    <a:pt x="550" y="282"/>
                  </a:cubicBezTo>
                  <a:cubicBezTo>
                    <a:pt x="550" y="271"/>
                    <a:pt x="550" y="271"/>
                    <a:pt x="550" y="271"/>
                  </a:cubicBezTo>
                  <a:cubicBezTo>
                    <a:pt x="558" y="271"/>
                    <a:pt x="558" y="271"/>
                    <a:pt x="558" y="271"/>
                  </a:cubicBezTo>
                  <a:lnTo>
                    <a:pt x="558" y="282"/>
                  </a:lnTo>
                  <a:close/>
                  <a:moveTo>
                    <a:pt x="558" y="261"/>
                  </a:moveTo>
                  <a:cubicBezTo>
                    <a:pt x="550" y="261"/>
                    <a:pt x="550" y="261"/>
                    <a:pt x="550" y="261"/>
                  </a:cubicBezTo>
                  <a:cubicBezTo>
                    <a:pt x="550" y="250"/>
                    <a:pt x="550" y="250"/>
                    <a:pt x="550" y="250"/>
                  </a:cubicBezTo>
                  <a:cubicBezTo>
                    <a:pt x="558" y="250"/>
                    <a:pt x="558" y="250"/>
                    <a:pt x="558" y="250"/>
                  </a:cubicBezTo>
                  <a:lnTo>
                    <a:pt x="558" y="261"/>
                  </a:lnTo>
                  <a:close/>
                  <a:moveTo>
                    <a:pt x="558" y="239"/>
                  </a:moveTo>
                  <a:cubicBezTo>
                    <a:pt x="550" y="239"/>
                    <a:pt x="550" y="239"/>
                    <a:pt x="550" y="239"/>
                  </a:cubicBezTo>
                  <a:cubicBezTo>
                    <a:pt x="550" y="229"/>
                    <a:pt x="550" y="229"/>
                    <a:pt x="550" y="229"/>
                  </a:cubicBezTo>
                  <a:cubicBezTo>
                    <a:pt x="558" y="229"/>
                    <a:pt x="558" y="229"/>
                    <a:pt x="558" y="229"/>
                  </a:cubicBezTo>
                  <a:lnTo>
                    <a:pt x="558" y="239"/>
                  </a:lnTo>
                  <a:close/>
                  <a:moveTo>
                    <a:pt x="558" y="218"/>
                  </a:moveTo>
                  <a:cubicBezTo>
                    <a:pt x="550" y="218"/>
                    <a:pt x="550" y="218"/>
                    <a:pt x="550" y="218"/>
                  </a:cubicBezTo>
                  <a:cubicBezTo>
                    <a:pt x="550" y="207"/>
                    <a:pt x="550" y="207"/>
                    <a:pt x="550" y="207"/>
                  </a:cubicBezTo>
                  <a:cubicBezTo>
                    <a:pt x="558" y="207"/>
                    <a:pt x="558" y="207"/>
                    <a:pt x="558" y="207"/>
                  </a:cubicBezTo>
                  <a:lnTo>
                    <a:pt x="558" y="218"/>
                  </a:lnTo>
                  <a:close/>
                  <a:moveTo>
                    <a:pt x="558" y="197"/>
                  </a:moveTo>
                  <a:cubicBezTo>
                    <a:pt x="550" y="197"/>
                    <a:pt x="550" y="197"/>
                    <a:pt x="550" y="197"/>
                  </a:cubicBezTo>
                  <a:cubicBezTo>
                    <a:pt x="550" y="186"/>
                    <a:pt x="550" y="186"/>
                    <a:pt x="550" y="186"/>
                  </a:cubicBezTo>
                  <a:cubicBezTo>
                    <a:pt x="558" y="186"/>
                    <a:pt x="558" y="186"/>
                    <a:pt x="558" y="186"/>
                  </a:cubicBezTo>
                  <a:lnTo>
                    <a:pt x="558" y="197"/>
                  </a:lnTo>
                  <a:close/>
                  <a:moveTo>
                    <a:pt x="558" y="154"/>
                  </a:moveTo>
                  <a:cubicBezTo>
                    <a:pt x="550" y="154"/>
                    <a:pt x="550" y="154"/>
                    <a:pt x="550" y="154"/>
                  </a:cubicBezTo>
                  <a:cubicBezTo>
                    <a:pt x="550" y="143"/>
                    <a:pt x="550" y="143"/>
                    <a:pt x="550" y="143"/>
                  </a:cubicBezTo>
                  <a:cubicBezTo>
                    <a:pt x="558" y="143"/>
                    <a:pt x="558" y="143"/>
                    <a:pt x="558" y="143"/>
                  </a:cubicBezTo>
                  <a:lnTo>
                    <a:pt x="558" y="154"/>
                  </a:lnTo>
                  <a:close/>
                  <a:moveTo>
                    <a:pt x="558" y="133"/>
                  </a:moveTo>
                  <a:cubicBezTo>
                    <a:pt x="550" y="133"/>
                    <a:pt x="550" y="133"/>
                    <a:pt x="550" y="133"/>
                  </a:cubicBezTo>
                  <a:cubicBezTo>
                    <a:pt x="550" y="122"/>
                    <a:pt x="550" y="122"/>
                    <a:pt x="550" y="122"/>
                  </a:cubicBezTo>
                  <a:cubicBezTo>
                    <a:pt x="558" y="122"/>
                    <a:pt x="558" y="122"/>
                    <a:pt x="558" y="122"/>
                  </a:cubicBezTo>
                  <a:lnTo>
                    <a:pt x="558" y="133"/>
                  </a:lnTo>
                  <a:close/>
                  <a:moveTo>
                    <a:pt x="558" y="111"/>
                  </a:moveTo>
                  <a:cubicBezTo>
                    <a:pt x="550" y="111"/>
                    <a:pt x="550" y="111"/>
                    <a:pt x="550" y="111"/>
                  </a:cubicBezTo>
                  <a:cubicBezTo>
                    <a:pt x="550" y="101"/>
                    <a:pt x="550" y="101"/>
                    <a:pt x="550" y="101"/>
                  </a:cubicBezTo>
                  <a:cubicBezTo>
                    <a:pt x="558" y="101"/>
                    <a:pt x="558" y="101"/>
                    <a:pt x="558" y="101"/>
                  </a:cubicBezTo>
                  <a:lnTo>
                    <a:pt x="558" y="111"/>
                  </a:lnTo>
                  <a:close/>
                  <a:moveTo>
                    <a:pt x="574" y="303"/>
                  </a:moveTo>
                  <a:cubicBezTo>
                    <a:pt x="566" y="303"/>
                    <a:pt x="566" y="303"/>
                    <a:pt x="566" y="303"/>
                  </a:cubicBezTo>
                  <a:cubicBezTo>
                    <a:pt x="566" y="293"/>
                    <a:pt x="566" y="293"/>
                    <a:pt x="566" y="293"/>
                  </a:cubicBezTo>
                  <a:cubicBezTo>
                    <a:pt x="574" y="293"/>
                    <a:pt x="574" y="293"/>
                    <a:pt x="574" y="293"/>
                  </a:cubicBezTo>
                  <a:lnTo>
                    <a:pt x="574" y="303"/>
                  </a:lnTo>
                  <a:close/>
                  <a:moveTo>
                    <a:pt x="574" y="282"/>
                  </a:moveTo>
                  <a:cubicBezTo>
                    <a:pt x="566" y="282"/>
                    <a:pt x="566" y="282"/>
                    <a:pt x="566" y="282"/>
                  </a:cubicBezTo>
                  <a:cubicBezTo>
                    <a:pt x="566" y="271"/>
                    <a:pt x="566" y="271"/>
                    <a:pt x="566" y="271"/>
                  </a:cubicBezTo>
                  <a:cubicBezTo>
                    <a:pt x="574" y="271"/>
                    <a:pt x="574" y="271"/>
                    <a:pt x="574" y="271"/>
                  </a:cubicBezTo>
                  <a:lnTo>
                    <a:pt x="574" y="282"/>
                  </a:lnTo>
                  <a:close/>
                  <a:moveTo>
                    <a:pt x="574" y="239"/>
                  </a:moveTo>
                  <a:cubicBezTo>
                    <a:pt x="566" y="239"/>
                    <a:pt x="566" y="239"/>
                    <a:pt x="566" y="239"/>
                  </a:cubicBezTo>
                  <a:cubicBezTo>
                    <a:pt x="566" y="229"/>
                    <a:pt x="566" y="229"/>
                    <a:pt x="566" y="229"/>
                  </a:cubicBezTo>
                  <a:cubicBezTo>
                    <a:pt x="574" y="229"/>
                    <a:pt x="574" y="229"/>
                    <a:pt x="574" y="229"/>
                  </a:cubicBezTo>
                  <a:lnTo>
                    <a:pt x="574" y="239"/>
                  </a:lnTo>
                  <a:close/>
                  <a:moveTo>
                    <a:pt x="574" y="218"/>
                  </a:moveTo>
                  <a:cubicBezTo>
                    <a:pt x="566" y="218"/>
                    <a:pt x="566" y="218"/>
                    <a:pt x="566" y="218"/>
                  </a:cubicBezTo>
                  <a:cubicBezTo>
                    <a:pt x="566" y="207"/>
                    <a:pt x="566" y="207"/>
                    <a:pt x="566" y="207"/>
                  </a:cubicBezTo>
                  <a:cubicBezTo>
                    <a:pt x="574" y="207"/>
                    <a:pt x="574" y="207"/>
                    <a:pt x="574" y="207"/>
                  </a:cubicBezTo>
                  <a:lnTo>
                    <a:pt x="574" y="218"/>
                  </a:lnTo>
                  <a:close/>
                  <a:moveTo>
                    <a:pt x="574" y="197"/>
                  </a:moveTo>
                  <a:cubicBezTo>
                    <a:pt x="566" y="197"/>
                    <a:pt x="566" y="197"/>
                    <a:pt x="566" y="197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74" y="186"/>
                    <a:pt x="574" y="186"/>
                    <a:pt x="574" y="186"/>
                  </a:cubicBezTo>
                  <a:lnTo>
                    <a:pt x="574" y="197"/>
                  </a:lnTo>
                  <a:close/>
                  <a:moveTo>
                    <a:pt x="574" y="175"/>
                  </a:moveTo>
                  <a:cubicBezTo>
                    <a:pt x="566" y="175"/>
                    <a:pt x="566" y="175"/>
                    <a:pt x="566" y="175"/>
                  </a:cubicBezTo>
                  <a:cubicBezTo>
                    <a:pt x="566" y="165"/>
                    <a:pt x="566" y="165"/>
                    <a:pt x="566" y="165"/>
                  </a:cubicBezTo>
                  <a:cubicBezTo>
                    <a:pt x="574" y="165"/>
                    <a:pt x="574" y="165"/>
                    <a:pt x="574" y="165"/>
                  </a:cubicBezTo>
                  <a:lnTo>
                    <a:pt x="574" y="175"/>
                  </a:lnTo>
                  <a:close/>
                  <a:moveTo>
                    <a:pt x="574" y="154"/>
                  </a:moveTo>
                  <a:cubicBezTo>
                    <a:pt x="566" y="154"/>
                    <a:pt x="566" y="154"/>
                    <a:pt x="566" y="154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74" y="143"/>
                    <a:pt x="574" y="143"/>
                    <a:pt x="574" y="143"/>
                  </a:cubicBezTo>
                  <a:lnTo>
                    <a:pt x="574" y="154"/>
                  </a:lnTo>
                  <a:close/>
                  <a:moveTo>
                    <a:pt x="574" y="133"/>
                  </a:moveTo>
                  <a:cubicBezTo>
                    <a:pt x="566" y="133"/>
                    <a:pt x="566" y="133"/>
                    <a:pt x="566" y="133"/>
                  </a:cubicBezTo>
                  <a:cubicBezTo>
                    <a:pt x="566" y="122"/>
                    <a:pt x="566" y="122"/>
                    <a:pt x="566" y="122"/>
                  </a:cubicBezTo>
                  <a:cubicBezTo>
                    <a:pt x="574" y="122"/>
                    <a:pt x="574" y="122"/>
                    <a:pt x="574" y="122"/>
                  </a:cubicBezTo>
                  <a:lnTo>
                    <a:pt x="574" y="133"/>
                  </a:lnTo>
                  <a:close/>
                  <a:moveTo>
                    <a:pt x="574" y="111"/>
                  </a:moveTo>
                  <a:cubicBezTo>
                    <a:pt x="566" y="111"/>
                    <a:pt x="566" y="111"/>
                    <a:pt x="566" y="111"/>
                  </a:cubicBezTo>
                  <a:cubicBezTo>
                    <a:pt x="566" y="101"/>
                    <a:pt x="566" y="101"/>
                    <a:pt x="566" y="101"/>
                  </a:cubicBezTo>
                  <a:cubicBezTo>
                    <a:pt x="574" y="101"/>
                    <a:pt x="574" y="101"/>
                    <a:pt x="574" y="101"/>
                  </a:cubicBezTo>
                  <a:lnTo>
                    <a:pt x="574" y="111"/>
                  </a:lnTo>
                  <a:close/>
                  <a:moveTo>
                    <a:pt x="757" y="324"/>
                  </a:moveTo>
                  <a:cubicBezTo>
                    <a:pt x="725" y="324"/>
                    <a:pt x="725" y="324"/>
                    <a:pt x="725" y="324"/>
                  </a:cubicBezTo>
                  <a:cubicBezTo>
                    <a:pt x="725" y="320"/>
                    <a:pt x="725" y="320"/>
                    <a:pt x="725" y="320"/>
                  </a:cubicBezTo>
                  <a:cubicBezTo>
                    <a:pt x="757" y="320"/>
                    <a:pt x="757" y="320"/>
                    <a:pt x="757" y="320"/>
                  </a:cubicBezTo>
                  <a:lnTo>
                    <a:pt x="757" y="324"/>
                  </a:lnTo>
                  <a:close/>
                  <a:moveTo>
                    <a:pt x="757" y="312"/>
                  </a:moveTo>
                  <a:cubicBezTo>
                    <a:pt x="725" y="312"/>
                    <a:pt x="725" y="312"/>
                    <a:pt x="725" y="312"/>
                  </a:cubicBezTo>
                  <a:cubicBezTo>
                    <a:pt x="725" y="308"/>
                    <a:pt x="725" y="308"/>
                    <a:pt x="725" y="308"/>
                  </a:cubicBezTo>
                  <a:cubicBezTo>
                    <a:pt x="757" y="308"/>
                    <a:pt x="757" y="308"/>
                    <a:pt x="757" y="308"/>
                  </a:cubicBezTo>
                  <a:lnTo>
                    <a:pt x="757" y="312"/>
                  </a:lnTo>
                  <a:close/>
                  <a:moveTo>
                    <a:pt x="757" y="289"/>
                  </a:moveTo>
                  <a:cubicBezTo>
                    <a:pt x="725" y="289"/>
                    <a:pt x="725" y="289"/>
                    <a:pt x="725" y="289"/>
                  </a:cubicBezTo>
                  <a:cubicBezTo>
                    <a:pt x="725" y="284"/>
                    <a:pt x="725" y="284"/>
                    <a:pt x="725" y="284"/>
                  </a:cubicBezTo>
                  <a:cubicBezTo>
                    <a:pt x="757" y="284"/>
                    <a:pt x="757" y="284"/>
                    <a:pt x="757" y="284"/>
                  </a:cubicBezTo>
                  <a:lnTo>
                    <a:pt x="757" y="289"/>
                  </a:lnTo>
                  <a:close/>
                  <a:moveTo>
                    <a:pt x="757" y="277"/>
                  </a:moveTo>
                  <a:cubicBezTo>
                    <a:pt x="725" y="277"/>
                    <a:pt x="725" y="277"/>
                    <a:pt x="725" y="277"/>
                  </a:cubicBezTo>
                  <a:cubicBezTo>
                    <a:pt x="725" y="273"/>
                    <a:pt x="725" y="273"/>
                    <a:pt x="725" y="273"/>
                  </a:cubicBezTo>
                  <a:cubicBezTo>
                    <a:pt x="757" y="273"/>
                    <a:pt x="757" y="273"/>
                    <a:pt x="757" y="273"/>
                  </a:cubicBezTo>
                  <a:lnTo>
                    <a:pt x="757" y="277"/>
                  </a:lnTo>
                  <a:close/>
                  <a:moveTo>
                    <a:pt x="757" y="265"/>
                  </a:moveTo>
                  <a:cubicBezTo>
                    <a:pt x="725" y="265"/>
                    <a:pt x="725" y="265"/>
                    <a:pt x="725" y="265"/>
                  </a:cubicBezTo>
                  <a:cubicBezTo>
                    <a:pt x="725" y="261"/>
                    <a:pt x="725" y="261"/>
                    <a:pt x="725" y="261"/>
                  </a:cubicBezTo>
                  <a:cubicBezTo>
                    <a:pt x="757" y="261"/>
                    <a:pt x="757" y="261"/>
                    <a:pt x="757" y="261"/>
                  </a:cubicBezTo>
                  <a:lnTo>
                    <a:pt x="757" y="265"/>
                  </a:lnTo>
                  <a:close/>
                  <a:moveTo>
                    <a:pt x="757" y="253"/>
                  </a:moveTo>
                  <a:cubicBezTo>
                    <a:pt x="725" y="253"/>
                    <a:pt x="725" y="253"/>
                    <a:pt x="725" y="253"/>
                  </a:cubicBezTo>
                  <a:cubicBezTo>
                    <a:pt x="725" y="249"/>
                    <a:pt x="725" y="249"/>
                    <a:pt x="725" y="249"/>
                  </a:cubicBezTo>
                  <a:cubicBezTo>
                    <a:pt x="757" y="249"/>
                    <a:pt x="757" y="249"/>
                    <a:pt x="757" y="249"/>
                  </a:cubicBezTo>
                  <a:lnTo>
                    <a:pt x="757" y="253"/>
                  </a:lnTo>
                  <a:close/>
                  <a:moveTo>
                    <a:pt x="757" y="242"/>
                  </a:moveTo>
                  <a:cubicBezTo>
                    <a:pt x="725" y="242"/>
                    <a:pt x="725" y="242"/>
                    <a:pt x="725" y="242"/>
                  </a:cubicBezTo>
                  <a:cubicBezTo>
                    <a:pt x="725" y="237"/>
                    <a:pt x="725" y="237"/>
                    <a:pt x="725" y="237"/>
                  </a:cubicBezTo>
                  <a:cubicBezTo>
                    <a:pt x="757" y="237"/>
                    <a:pt x="757" y="237"/>
                    <a:pt x="757" y="237"/>
                  </a:cubicBezTo>
                  <a:lnTo>
                    <a:pt x="757" y="242"/>
                  </a:lnTo>
                  <a:close/>
                  <a:moveTo>
                    <a:pt x="757" y="230"/>
                  </a:moveTo>
                  <a:cubicBezTo>
                    <a:pt x="725" y="230"/>
                    <a:pt x="725" y="230"/>
                    <a:pt x="725" y="230"/>
                  </a:cubicBezTo>
                  <a:cubicBezTo>
                    <a:pt x="725" y="226"/>
                    <a:pt x="725" y="226"/>
                    <a:pt x="725" y="226"/>
                  </a:cubicBezTo>
                  <a:cubicBezTo>
                    <a:pt x="757" y="226"/>
                    <a:pt x="757" y="226"/>
                    <a:pt x="757" y="226"/>
                  </a:cubicBezTo>
                  <a:lnTo>
                    <a:pt x="757" y="230"/>
                  </a:lnTo>
                  <a:close/>
                  <a:moveTo>
                    <a:pt x="757" y="207"/>
                  </a:moveTo>
                  <a:cubicBezTo>
                    <a:pt x="725" y="207"/>
                    <a:pt x="725" y="207"/>
                    <a:pt x="725" y="207"/>
                  </a:cubicBezTo>
                  <a:cubicBezTo>
                    <a:pt x="725" y="202"/>
                    <a:pt x="725" y="202"/>
                    <a:pt x="725" y="202"/>
                  </a:cubicBezTo>
                  <a:cubicBezTo>
                    <a:pt x="757" y="202"/>
                    <a:pt x="757" y="202"/>
                    <a:pt x="757" y="202"/>
                  </a:cubicBezTo>
                  <a:lnTo>
                    <a:pt x="757" y="207"/>
                  </a:lnTo>
                  <a:close/>
                  <a:moveTo>
                    <a:pt x="757" y="195"/>
                  </a:moveTo>
                  <a:cubicBezTo>
                    <a:pt x="725" y="195"/>
                    <a:pt x="725" y="195"/>
                    <a:pt x="725" y="195"/>
                  </a:cubicBezTo>
                  <a:cubicBezTo>
                    <a:pt x="725" y="191"/>
                    <a:pt x="725" y="191"/>
                    <a:pt x="725" y="191"/>
                  </a:cubicBezTo>
                  <a:cubicBezTo>
                    <a:pt x="757" y="191"/>
                    <a:pt x="757" y="191"/>
                    <a:pt x="757" y="191"/>
                  </a:cubicBezTo>
                  <a:lnTo>
                    <a:pt x="757" y="195"/>
                  </a:lnTo>
                  <a:close/>
                  <a:moveTo>
                    <a:pt x="757" y="183"/>
                  </a:moveTo>
                  <a:cubicBezTo>
                    <a:pt x="725" y="183"/>
                    <a:pt x="725" y="183"/>
                    <a:pt x="725" y="183"/>
                  </a:cubicBezTo>
                  <a:cubicBezTo>
                    <a:pt x="725" y="179"/>
                    <a:pt x="725" y="179"/>
                    <a:pt x="725" y="179"/>
                  </a:cubicBezTo>
                  <a:cubicBezTo>
                    <a:pt x="757" y="179"/>
                    <a:pt x="757" y="179"/>
                    <a:pt x="757" y="179"/>
                  </a:cubicBezTo>
                  <a:lnTo>
                    <a:pt x="757" y="183"/>
                  </a:lnTo>
                  <a:close/>
                  <a:moveTo>
                    <a:pt x="757" y="171"/>
                  </a:moveTo>
                  <a:cubicBezTo>
                    <a:pt x="725" y="171"/>
                    <a:pt x="725" y="171"/>
                    <a:pt x="725" y="171"/>
                  </a:cubicBezTo>
                  <a:cubicBezTo>
                    <a:pt x="725" y="167"/>
                    <a:pt x="725" y="167"/>
                    <a:pt x="725" y="167"/>
                  </a:cubicBezTo>
                  <a:cubicBezTo>
                    <a:pt x="757" y="167"/>
                    <a:pt x="757" y="167"/>
                    <a:pt x="757" y="167"/>
                  </a:cubicBezTo>
                  <a:lnTo>
                    <a:pt x="757" y="171"/>
                  </a:lnTo>
                  <a:close/>
                  <a:moveTo>
                    <a:pt x="793" y="312"/>
                  </a:moveTo>
                  <a:cubicBezTo>
                    <a:pt x="761" y="312"/>
                    <a:pt x="761" y="312"/>
                    <a:pt x="761" y="31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93" y="308"/>
                    <a:pt x="793" y="308"/>
                    <a:pt x="793" y="308"/>
                  </a:cubicBezTo>
                  <a:lnTo>
                    <a:pt x="793" y="312"/>
                  </a:lnTo>
                  <a:close/>
                  <a:moveTo>
                    <a:pt x="793" y="300"/>
                  </a:moveTo>
                  <a:cubicBezTo>
                    <a:pt x="761" y="300"/>
                    <a:pt x="761" y="300"/>
                    <a:pt x="761" y="300"/>
                  </a:cubicBezTo>
                  <a:cubicBezTo>
                    <a:pt x="761" y="296"/>
                    <a:pt x="761" y="296"/>
                    <a:pt x="761" y="296"/>
                  </a:cubicBezTo>
                  <a:cubicBezTo>
                    <a:pt x="793" y="296"/>
                    <a:pt x="793" y="296"/>
                    <a:pt x="793" y="296"/>
                  </a:cubicBezTo>
                  <a:lnTo>
                    <a:pt x="793" y="300"/>
                  </a:lnTo>
                  <a:close/>
                  <a:moveTo>
                    <a:pt x="793" y="289"/>
                  </a:moveTo>
                  <a:cubicBezTo>
                    <a:pt x="761" y="289"/>
                    <a:pt x="761" y="289"/>
                    <a:pt x="761" y="289"/>
                  </a:cubicBezTo>
                  <a:cubicBezTo>
                    <a:pt x="761" y="284"/>
                    <a:pt x="761" y="284"/>
                    <a:pt x="761" y="284"/>
                  </a:cubicBezTo>
                  <a:cubicBezTo>
                    <a:pt x="793" y="284"/>
                    <a:pt x="793" y="284"/>
                    <a:pt x="793" y="284"/>
                  </a:cubicBezTo>
                  <a:lnTo>
                    <a:pt x="793" y="289"/>
                  </a:lnTo>
                  <a:close/>
                  <a:moveTo>
                    <a:pt x="793" y="277"/>
                  </a:moveTo>
                  <a:cubicBezTo>
                    <a:pt x="761" y="277"/>
                    <a:pt x="761" y="277"/>
                    <a:pt x="761" y="277"/>
                  </a:cubicBezTo>
                  <a:cubicBezTo>
                    <a:pt x="761" y="273"/>
                    <a:pt x="761" y="273"/>
                    <a:pt x="761" y="273"/>
                  </a:cubicBezTo>
                  <a:cubicBezTo>
                    <a:pt x="793" y="273"/>
                    <a:pt x="793" y="273"/>
                    <a:pt x="793" y="273"/>
                  </a:cubicBezTo>
                  <a:lnTo>
                    <a:pt x="793" y="277"/>
                  </a:lnTo>
                  <a:close/>
                  <a:moveTo>
                    <a:pt x="793" y="265"/>
                  </a:moveTo>
                  <a:cubicBezTo>
                    <a:pt x="761" y="265"/>
                    <a:pt x="761" y="265"/>
                    <a:pt x="761" y="265"/>
                  </a:cubicBezTo>
                  <a:cubicBezTo>
                    <a:pt x="761" y="261"/>
                    <a:pt x="761" y="261"/>
                    <a:pt x="761" y="261"/>
                  </a:cubicBezTo>
                  <a:cubicBezTo>
                    <a:pt x="793" y="261"/>
                    <a:pt x="793" y="261"/>
                    <a:pt x="793" y="261"/>
                  </a:cubicBezTo>
                  <a:lnTo>
                    <a:pt x="793" y="265"/>
                  </a:lnTo>
                  <a:close/>
                  <a:moveTo>
                    <a:pt x="793" y="242"/>
                  </a:moveTo>
                  <a:cubicBezTo>
                    <a:pt x="761" y="242"/>
                    <a:pt x="761" y="242"/>
                    <a:pt x="761" y="242"/>
                  </a:cubicBezTo>
                  <a:cubicBezTo>
                    <a:pt x="761" y="237"/>
                    <a:pt x="761" y="237"/>
                    <a:pt x="761" y="237"/>
                  </a:cubicBezTo>
                  <a:cubicBezTo>
                    <a:pt x="793" y="237"/>
                    <a:pt x="793" y="237"/>
                    <a:pt x="793" y="237"/>
                  </a:cubicBezTo>
                  <a:lnTo>
                    <a:pt x="793" y="242"/>
                  </a:lnTo>
                  <a:close/>
                  <a:moveTo>
                    <a:pt x="793" y="230"/>
                  </a:moveTo>
                  <a:cubicBezTo>
                    <a:pt x="761" y="230"/>
                    <a:pt x="761" y="230"/>
                    <a:pt x="761" y="230"/>
                  </a:cubicBezTo>
                  <a:cubicBezTo>
                    <a:pt x="761" y="226"/>
                    <a:pt x="761" y="226"/>
                    <a:pt x="761" y="226"/>
                  </a:cubicBezTo>
                  <a:cubicBezTo>
                    <a:pt x="793" y="226"/>
                    <a:pt x="793" y="226"/>
                    <a:pt x="793" y="226"/>
                  </a:cubicBezTo>
                  <a:lnTo>
                    <a:pt x="793" y="230"/>
                  </a:lnTo>
                  <a:close/>
                  <a:moveTo>
                    <a:pt x="793" y="218"/>
                  </a:moveTo>
                  <a:cubicBezTo>
                    <a:pt x="761" y="218"/>
                    <a:pt x="761" y="218"/>
                    <a:pt x="761" y="218"/>
                  </a:cubicBezTo>
                  <a:cubicBezTo>
                    <a:pt x="761" y="214"/>
                    <a:pt x="761" y="214"/>
                    <a:pt x="761" y="214"/>
                  </a:cubicBezTo>
                  <a:cubicBezTo>
                    <a:pt x="793" y="214"/>
                    <a:pt x="793" y="214"/>
                    <a:pt x="793" y="214"/>
                  </a:cubicBezTo>
                  <a:lnTo>
                    <a:pt x="793" y="218"/>
                  </a:lnTo>
                  <a:close/>
                  <a:moveTo>
                    <a:pt x="793" y="207"/>
                  </a:moveTo>
                  <a:cubicBezTo>
                    <a:pt x="761" y="207"/>
                    <a:pt x="761" y="207"/>
                    <a:pt x="761" y="207"/>
                  </a:cubicBezTo>
                  <a:cubicBezTo>
                    <a:pt x="761" y="202"/>
                    <a:pt x="761" y="202"/>
                    <a:pt x="761" y="202"/>
                  </a:cubicBezTo>
                  <a:cubicBezTo>
                    <a:pt x="793" y="202"/>
                    <a:pt x="793" y="202"/>
                    <a:pt x="793" y="202"/>
                  </a:cubicBezTo>
                  <a:lnTo>
                    <a:pt x="793" y="207"/>
                  </a:lnTo>
                  <a:close/>
                  <a:moveTo>
                    <a:pt x="793" y="195"/>
                  </a:moveTo>
                  <a:cubicBezTo>
                    <a:pt x="761" y="195"/>
                    <a:pt x="761" y="195"/>
                    <a:pt x="761" y="195"/>
                  </a:cubicBezTo>
                  <a:cubicBezTo>
                    <a:pt x="761" y="191"/>
                    <a:pt x="761" y="191"/>
                    <a:pt x="761" y="191"/>
                  </a:cubicBezTo>
                  <a:cubicBezTo>
                    <a:pt x="793" y="191"/>
                    <a:pt x="793" y="191"/>
                    <a:pt x="793" y="191"/>
                  </a:cubicBezTo>
                  <a:lnTo>
                    <a:pt x="793" y="195"/>
                  </a:lnTo>
                  <a:close/>
                  <a:moveTo>
                    <a:pt x="793" y="183"/>
                  </a:moveTo>
                  <a:cubicBezTo>
                    <a:pt x="761" y="183"/>
                    <a:pt x="761" y="183"/>
                    <a:pt x="761" y="183"/>
                  </a:cubicBezTo>
                  <a:cubicBezTo>
                    <a:pt x="761" y="179"/>
                    <a:pt x="761" y="179"/>
                    <a:pt x="761" y="179"/>
                  </a:cubicBezTo>
                  <a:cubicBezTo>
                    <a:pt x="793" y="179"/>
                    <a:pt x="793" y="179"/>
                    <a:pt x="793" y="179"/>
                  </a:cubicBezTo>
                  <a:lnTo>
                    <a:pt x="793" y="183"/>
                  </a:lnTo>
                  <a:close/>
                  <a:moveTo>
                    <a:pt x="793" y="171"/>
                  </a:moveTo>
                  <a:cubicBezTo>
                    <a:pt x="761" y="171"/>
                    <a:pt x="761" y="171"/>
                    <a:pt x="761" y="171"/>
                  </a:cubicBezTo>
                  <a:cubicBezTo>
                    <a:pt x="761" y="167"/>
                    <a:pt x="761" y="167"/>
                    <a:pt x="761" y="167"/>
                  </a:cubicBezTo>
                  <a:cubicBezTo>
                    <a:pt x="793" y="167"/>
                    <a:pt x="793" y="167"/>
                    <a:pt x="793" y="167"/>
                  </a:cubicBezTo>
                  <a:lnTo>
                    <a:pt x="793" y="171"/>
                  </a:lnTo>
                  <a:close/>
                  <a:moveTo>
                    <a:pt x="793" y="160"/>
                  </a:moveTo>
                  <a:cubicBezTo>
                    <a:pt x="761" y="160"/>
                    <a:pt x="761" y="160"/>
                    <a:pt x="761" y="160"/>
                  </a:cubicBezTo>
                  <a:cubicBezTo>
                    <a:pt x="761" y="155"/>
                    <a:pt x="761" y="155"/>
                    <a:pt x="761" y="155"/>
                  </a:cubicBezTo>
                  <a:cubicBezTo>
                    <a:pt x="793" y="155"/>
                    <a:pt x="793" y="155"/>
                    <a:pt x="793" y="155"/>
                  </a:cubicBezTo>
                  <a:lnTo>
                    <a:pt x="793" y="160"/>
                  </a:lnTo>
                  <a:close/>
                  <a:moveTo>
                    <a:pt x="804" y="314"/>
                  </a:moveTo>
                  <a:cubicBezTo>
                    <a:pt x="800" y="314"/>
                    <a:pt x="800" y="314"/>
                    <a:pt x="800" y="314"/>
                  </a:cubicBezTo>
                  <a:cubicBezTo>
                    <a:pt x="800" y="310"/>
                    <a:pt x="800" y="310"/>
                    <a:pt x="800" y="310"/>
                  </a:cubicBezTo>
                  <a:cubicBezTo>
                    <a:pt x="804" y="310"/>
                    <a:pt x="804" y="310"/>
                    <a:pt x="804" y="310"/>
                  </a:cubicBezTo>
                  <a:lnTo>
                    <a:pt x="804" y="314"/>
                  </a:lnTo>
                  <a:close/>
                  <a:moveTo>
                    <a:pt x="804" y="297"/>
                  </a:moveTo>
                  <a:cubicBezTo>
                    <a:pt x="800" y="297"/>
                    <a:pt x="800" y="297"/>
                    <a:pt x="800" y="297"/>
                  </a:cubicBezTo>
                  <a:cubicBezTo>
                    <a:pt x="800" y="293"/>
                    <a:pt x="800" y="293"/>
                    <a:pt x="800" y="293"/>
                  </a:cubicBezTo>
                  <a:cubicBezTo>
                    <a:pt x="804" y="293"/>
                    <a:pt x="804" y="293"/>
                    <a:pt x="804" y="293"/>
                  </a:cubicBezTo>
                  <a:lnTo>
                    <a:pt x="804" y="297"/>
                  </a:lnTo>
                  <a:close/>
                  <a:moveTo>
                    <a:pt x="804" y="280"/>
                  </a:moveTo>
                  <a:cubicBezTo>
                    <a:pt x="800" y="280"/>
                    <a:pt x="800" y="280"/>
                    <a:pt x="800" y="280"/>
                  </a:cubicBezTo>
                  <a:cubicBezTo>
                    <a:pt x="800" y="276"/>
                    <a:pt x="800" y="276"/>
                    <a:pt x="800" y="276"/>
                  </a:cubicBezTo>
                  <a:cubicBezTo>
                    <a:pt x="804" y="276"/>
                    <a:pt x="804" y="276"/>
                    <a:pt x="804" y="276"/>
                  </a:cubicBezTo>
                  <a:lnTo>
                    <a:pt x="804" y="280"/>
                  </a:lnTo>
                  <a:close/>
                  <a:moveTo>
                    <a:pt x="804" y="263"/>
                  </a:moveTo>
                  <a:cubicBezTo>
                    <a:pt x="800" y="263"/>
                    <a:pt x="800" y="263"/>
                    <a:pt x="800" y="263"/>
                  </a:cubicBezTo>
                  <a:cubicBezTo>
                    <a:pt x="800" y="259"/>
                    <a:pt x="800" y="259"/>
                    <a:pt x="800" y="259"/>
                  </a:cubicBezTo>
                  <a:cubicBezTo>
                    <a:pt x="804" y="259"/>
                    <a:pt x="804" y="259"/>
                    <a:pt x="804" y="259"/>
                  </a:cubicBezTo>
                  <a:lnTo>
                    <a:pt x="804" y="263"/>
                  </a:lnTo>
                  <a:close/>
                  <a:moveTo>
                    <a:pt x="804" y="246"/>
                  </a:moveTo>
                  <a:cubicBezTo>
                    <a:pt x="800" y="246"/>
                    <a:pt x="800" y="246"/>
                    <a:pt x="800" y="246"/>
                  </a:cubicBezTo>
                  <a:cubicBezTo>
                    <a:pt x="800" y="242"/>
                    <a:pt x="800" y="242"/>
                    <a:pt x="800" y="242"/>
                  </a:cubicBezTo>
                  <a:cubicBezTo>
                    <a:pt x="804" y="242"/>
                    <a:pt x="804" y="242"/>
                    <a:pt x="804" y="242"/>
                  </a:cubicBezTo>
                  <a:lnTo>
                    <a:pt x="804" y="246"/>
                  </a:lnTo>
                  <a:close/>
                  <a:moveTo>
                    <a:pt x="804" y="229"/>
                  </a:moveTo>
                  <a:cubicBezTo>
                    <a:pt x="800" y="229"/>
                    <a:pt x="800" y="229"/>
                    <a:pt x="800" y="229"/>
                  </a:cubicBezTo>
                  <a:cubicBezTo>
                    <a:pt x="800" y="225"/>
                    <a:pt x="800" y="225"/>
                    <a:pt x="800" y="225"/>
                  </a:cubicBezTo>
                  <a:cubicBezTo>
                    <a:pt x="804" y="225"/>
                    <a:pt x="804" y="225"/>
                    <a:pt x="804" y="225"/>
                  </a:cubicBezTo>
                  <a:lnTo>
                    <a:pt x="804" y="229"/>
                  </a:lnTo>
                  <a:close/>
                  <a:moveTo>
                    <a:pt x="804" y="212"/>
                  </a:moveTo>
                  <a:cubicBezTo>
                    <a:pt x="800" y="212"/>
                    <a:pt x="800" y="212"/>
                    <a:pt x="800" y="212"/>
                  </a:cubicBezTo>
                  <a:cubicBezTo>
                    <a:pt x="800" y="208"/>
                    <a:pt x="800" y="208"/>
                    <a:pt x="800" y="208"/>
                  </a:cubicBezTo>
                  <a:cubicBezTo>
                    <a:pt x="804" y="208"/>
                    <a:pt x="804" y="208"/>
                    <a:pt x="804" y="208"/>
                  </a:cubicBezTo>
                  <a:lnTo>
                    <a:pt x="804" y="212"/>
                  </a:lnTo>
                  <a:close/>
                  <a:moveTo>
                    <a:pt x="804" y="195"/>
                  </a:moveTo>
                  <a:cubicBezTo>
                    <a:pt x="800" y="195"/>
                    <a:pt x="800" y="195"/>
                    <a:pt x="800" y="195"/>
                  </a:cubicBezTo>
                  <a:cubicBezTo>
                    <a:pt x="800" y="191"/>
                    <a:pt x="800" y="191"/>
                    <a:pt x="800" y="191"/>
                  </a:cubicBezTo>
                  <a:cubicBezTo>
                    <a:pt x="804" y="191"/>
                    <a:pt x="804" y="191"/>
                    <a:pt x="804" y="191"/>
                  </a:cubicBezTo>
                  <a:lnTo>
                    <a:pt x="804" y="195"/>
                  </a:lnTo>
                  <a:close/>
                  <a:moveTo>
                    <a:pt x="810" y="314"/>
                  </a:moveTo>
                  <a:cubicBezTo>
                    <a:pt x="807" y="314"/>
                    <a:pt x="807" y="314"/>
                    <a:pt x="807" y="314"/>
                  </a:cubicBezTo>
                  <a:cubicBezTo>
                    <a:pt x="807" y="310"/>
                    <a:pt x="807" y="310"/>
                    <a:pt x="807" y="310"/>
                  </a:cubicBezTo>
                  <a:cubicBezTo>
                    <a:pt x="810" y="310"/>
                    <a:pt x="810" y="310"/>
                    <a:pt x="810" y="310"/>
                  </a:cubicBezTo>
                  <a:lnTo>
                    <a:pt x="810" y="314"/>
                  </a:lnTo>
                  <a:close/>
                  <a:moveTo>
                    <a:pt x="810" y="297"/>
                  </a:moveTo>
                  <a:cubicBezTo>
                    <a:pt x="807" y="297"/>
                    <a:pt x="807" y="297"/>
                    <a:pt x="807" y="297"/>
                  </a:cubicBezTo>
                  <a:cubicBezTo>
                    <a:pt x="807" y="293"/>
                    <a:pt x="807" y="293"/>
                    <a:pt x="807" y="293"/>
                  </a:cubicBezTo>
                  <a:cubicBezTo>
                    <a:pt x="810" y="293"/>
                    <a:pt x="810" y="293"/>
                    <a:pt x="810" y="293"/>
                  </a:cubicBezTo>
                  <a:lnTo>
                    <a:pt x="810" y="297"/>
                  </a:lnTo>
                  <a:close/>
                  <a:moveTo>
                    <a:pt x="810" y="280"/>
                  </a:moveTo>
                  <a:cubicBezTo>
                    <a:pt x="807" y="280"/>
                    <a:pt x="807" y="280"/>
                    <a:pt x="807" y="280"/>
                  </a:cubicBezTo>
                  <a:cubicBezTo>
                    <a:pt x="807" y="276"/>
                    <a:pt x="807" y="276"/>
                    <a:pt x="807" y="276"/>
                  </a:cubicBezTo>
                  <a:cubicBezTo>
                    <a:pt x="810" y="276"/>
                    <a:pt x="810" y="276"/>
                    <a:pt x="810" y="276"/>
                  </a:cubicBezTo>
                  <a:lnTo>
                    <a:pt x="810" y="280"/>
                  </a:lnTo>
                  <a:close/>
                  <a:moveTo>
                    <a:pt x="810" y="263"/>
                  </a:moveTo>
                  <a:cubicBezTo>
                    <a:pt x="807" y="263"/>
                    <a:pt x="807" y="263"/>
                    <a:pt x="807" y="263"/>
                  </a:cubicBezTo>
                  <a:cubicBezTo>
                    <a:pt x="807" y="259"/>
                    <a:pt x="807" y="259"/>
                    <a:pt x="807" y="259"/>
                  </a:cubicBezTo>
                  <a:cubicBezTo>
                    <a:pt x="810" y="259"/>
                    <a:pt x="810" y="259"/>
                    <a:pt x="810" y="259"/>
                  </a:cubicBezTo>
                  <a:lnTo>
                    <a:pt x="810" y="263"/>
                  </a:lnTo>
                  <a:close/>
                  <a:moveTo>
                    <a:pt x="810" y="246"/>
                  </a:moveTo>
                  <a:cubicBezTo>
                    <a:pt x="807" y="246"/>
                    <a:pt x="807" y="246"/>
                    <a:pt x="807" y="246"/>
                  </a:cubicBezTo>
                  <a:cubicBezTo>
                    <a:pt x="807" y="242"/>
                    <a:pt x="807" y="242"/>
                    <a:pt x="807" y="242"/>
                  </a:cubicBezTo>
                  <a:cubicBezTo>
                    <a:pt x="810" y="242"/>
                    <a:pt x="810" y="242"/>
                    <a:pt x="810" y="242"/>
                  </a:cubicBezTo>
                  <a:lnTo>
                    <a:pt x="810" y="246"/>
                  </a:lnTo>
                  <a:close/>
                  <a:moveTo>
                    <a:pt x="810" y="229"/>
                  </a:moveTo>
                  <a:cubicBezTo>
                    <a:pt x="807" y="229"/>
                    <a:pt x="807" y="229"/>
                    <a:pt x="807" y="229"/>
                  </a:cubicBezTo>
                  <a:cubicBezTo>
                    <a:pt x="807" y="225"/>
                    <a:pt x="807" y="225"/>
                    <a:pt x="807" y="225"/>
                  </a:cubicBezTo>
                  <a:cubicBezTo>
                    <a:pt x="810" y="225"/>
                    <a:pt x="810" y="225"/>
                    <a:pt x="810" y="225"/>
                  </a:cubicBezTo>
                  <a:lnTo>
                    <a:pt x="810" y="229"/>
                  </a:lnTo>
                  <a:close/>
                  <a:moveTo>
                    <a:pt x="810" y="212"/>
                  </a:moveTo>
                  <a:cubicBezTo>
                    <a:pt x="807" y="212"/>
                    <a:pt x="807" y="212"/>
                    <a:pt x="807" y="212"/>
                  </a:cubicBezTo>
                  <a:cubicBezTo>
                    <a:pt x="807" y="208"/>
                    <a:pt x="807" y="208"/>
                    <a:pt x="807" y="208"/>
                  </a:cubicBezTo>
                  <a:cubicBezTo>
                    <a:pt x="810" y="208"/>
                    <a:pt x="810" y="208"/>
                    <a:pt x="810" y="208"/>
                  </a:cubicBezTo>
                  <a:lnTo>
                    <a:pt x="810" y="212"/>
                  </a:lnTo>
                  <a:close/>
                  <a:moveTo>
                    <a:pt x="810" y="195"/>
                  </a:moveTo>
                  <a:cubicBezTo>
                    <a:pt x="807" y="195"/>
                    <a:pt x="807" y="195"/>
                    <a:pt x="807" y="195"/>
                  </a:cubicBezTo>
                  <a:cubicBezTo>
                    <a:pt x="807" y="191"/>
                    <a:pt x="807" y="191"/>
                    <a:pt x="807" y="191"/>
                  </a:cubicBezTo>
                  <a:cubicBezTo>
                    <a:pt x="810" y="191"/>
                    <a:pt x="810" y="191"/>
                    <a:pt x="810" y="191"/>
                  </a:cubicBezTo>
                  <a:lnTo>
                    <a:pt x="810" y="195"/>
                  </a:lnTo>
                  <a:close/>
                  <a:moveTo>
                    <a:pt x="891" y="108"/>
                  </a:moveTo>
                  <a:cubicBezTo>
                    <a:pt x="895" y="108"/>
                    <a:pt x="899" y="113"/>
                    <a:pt x="899" y="120"/>
                  </a:cubicBezTo>
                  <a:cubicBezTo>
                    <a:pt x="891" y="120"/>
                    <a:pt x="891" y="120"/>
                    <a:pt x="891" y="120"/>
                  </a:cubicBezTo>
                  <a:lnTo>
                    <a:pt x="891" y="108"/>
                  </a:lnTo>
                  <a:close/>
                  <a:moveTo>
                    <a:pt x="891" y="122"/>
                  </a:moveTo>
                  <a:cubicBezTo>
                    <a:pt x="899" y="122"/>
                    <a:pt x="899" y="122"/>
                    <a:pt x="899" y="122"/>
                  </a:cubicBezTo>
                  <a:cubicBezTo>
                    <a:pt x="899" y="128"/>
                    <a:pt x="895" y="132"/>
                    <a:pt x="891" y="133"/>
                  </a:cubicBezTo>
                  <a:lnTo>
                    <a:pt x="891" y="122"/>
                  </a:lnTo>
                  <a:close/>
                  <a:moveTo>
                    <a:pt x="892" y="150"/>
                  </a:moveTo>
                  <a:cubicBezTo>
                    <a:pt x="892" y="192"/>
                    <a:pt x="892" y="192"/>
                    <a:pt x="892" y="192"/>
                  </a:cubicBezTo>
                  <a:cubicBezTo>
                    <a:pt x="889" y="192"/>
                    <a:pt x="889" y="192"/>
                    <a:pt x="889" y="192"/>
                  </a:cubicBezTo>
                  <a:cubicBezTo>
                    <a:pt x="889" y="150"/>
                    <a:pt x="889" y="150"/>
                    <a:pt x="889" y="150"/>
                  </a:cubicBezTo>
                  <a:lnTo>
                    <a:pt x="892" y="150"/>
                  </a:lnTo>
                  <a:close/>
                  <a:moveTo>
                    <a:pt x="881" y="122"/>
                  </a:moveTo>
                  <a:cubicBezTo>
                    <a:pt x="889" y="122"/>
                    <a:pt x="889" y="122"/>
                    <a:pt x="889" y="122"/>
                  </a:cubicBezTo>
                  <a:cubicBezTo>
                    <a:pt x="889" y="133"/>
                    <a:pt x="889" y="133"/>
                    <a:pt x="889" y="133"/>
                  </a:cubicBezTo>
                  <a:cubicBezTo>
                    <a:pt x="885" y="132"/>
                    <a:pt x="881" y="128"/>
                    <a:pt x="881" y="122"/>
                  </a:cubicBezTo>
                  <a:close/>
                  <a:moveTo>
                    <a:pt x="886" y="150"/>
                  </a:moveTo>
                  <a:cubicBezTo>
                    <a:pt x="886" y="192"/>
                    <a:pt x="886" y="192"/>
                    <a:pt x="886" y="192"/>
                  </a:cubicBezTo>
                  <a:cubicBezTo>
                    <a:pt x="882" y="192"/>
                    <a:pt x="882" y="192"/>
                    <a:pt x="882" y="192"/>
                  </a:cubicBezTo>
                  <a:cubicBezTo>
                    <a:pt x="882" y="150"/>
                    <a:pt x="882" y="150"/>
                    <a:pt x="882" y="150"/>
                  </a:cubicBezTo>
                  <a:lnTo>
                    <a:pt x="886" y="150"/>
                  </a:lnTo>
                  <a:close/>
                  <a:moveTo>
                    <a:pt x="889" y="108"/>
                  </a:moveTo>
                  <a:cubicBezTo>
                    <a:pt x="889" y="120"/>
                    <a:pt x="889" y="120"/>
                    <a:pt x="889" y="120"/>
                  </a:cubicBezTo>
                  <a:cubicBezTo>
                    <a:pt x="881" y="120"/>
                    <a:pt x="881" y="120"/>
                    <a:pt x="881" y="120"/>
                  </a:cubicBezTo>
                  <a:cubicBezTo>
                    <a:pt x="881" y="113"/>
                    <a:pt x="884" y="108"/>
                    <a:pt x="889" y="108"/>
                  </a:cubicBezTo>
                  <a:close/>
                  <a:moveTo>
                    <a:pt x="873" y="287"/>
                  </a:moveTo>
                  <a:cubicBezTo>
                    <a:pt x="870" y="287"/>
                    <a:pt x="870" y="287"/>
                    <a:pt x="870" y="287"/>
                  </a:cubicBezTo>
                  <a:cubicBezTo>
                    <a:pt x="870" y="244"/>
                    <a:pt x="870" y="244"/>
                    <a:pt x="870" y="244"/>
                  </a:cubicBezTo>
                  <a:cubicBezTo>
                    <a:pt x="873" y="244"/>
                    <a:pt x="873" y="244"/>
                    <a:pt x="873" y="244"/>
                  </a:cubicBezTo>
                  <a:lnTo>
                    <a:pt x="873" y="287"/>
                  </a:lnTo>
                  <a:close/>
                  <a:moveTo>
                    <a:pt x="879" y="287"/>
                  </a:moveTo>
                  <a:cubicBezTo>
                    <a:pt x="876" y="287"/>
                    <a:pt x="876" y="287"/>
                    <a:pt x="876" y="287"/>
                  </a:cubicBezTo>
                  <a:cubicBezTo>
                    <a:pt x="876" y="244"/>
                    <a:pt x="876" y="244"/>
                    <a:pt x="876" y="244"/>
                  </a:cubicBezTo>
                  <a:cubicBezTo>
                    <a:pt x="879" y="244"/>
                    <a:pt x="879" y="244"/>
                    <a:pt x="879" y="244"/>
                  </a:cubicBezTo>
                  <a:lnTo>
                    <a:pt x="879" y="287"/>
                  </a:lnTo>
                  <a:close/>
                  <a:moveTo>
                    <a:pt x="879" y="197"/>
                  </a:moveTo>
                  <a:cubicBezTo>
                    <a:pt x="882" y="197"/>
                    <a:pt x="882" y="197"/>
                    <a:pt x="882" y="197"/>
                  </a:cubicBezTo>
                  <a:cubicBezTo>
                    <a:pt x="882" y="240"/>
                    <a:pt x="882" y="240"/>
                    <a:pt x="882" y="240"/>
                  </a:cubicBezTo>
                  <a:cubicBezTo>
                    <a:pt x="879" y="240"/>
                    <a:pt x="879" y="240"/>
                    <a:pt x="879" y="240"/>
                  </a:cubicBezTo>
                  <a:lnTo>
                    <a:pt x="879" y="197"/>
                  </a:lnTo>
                  <a:close/>
                  <a:moveTo>
                    <a:pt x="886" y="287"/>
                  </a:moveTo>
                  <a:cubicBezTo>
                    <a:pt x="882" y="287"/>
                    <a:pt x="882" y="287"/>
                    <a:pt x="882" y="287"/>
                  </a:cubicBezTo>
                  <a:cubicBezTo>
                    <a:pt x="882" y="244"/>
                    <a:pt x="882" y="244"/>
                    <a:pt x="882" y="244"/>
                  </a:cubicBezTo>
                  <a:cubicBezTo>
                    <a:pt x="886" y="244"/>
                    <a:pt x="886" y="244"/>
                    <a:pt x="886" y="244"/>
                  </a:cubicBezTo>
                  <a:lnTo>
                    <a:pt x="886" y="287"/>
                  </a:lnTo>
                  <a:close/>
                  <a:moveTo>
                    <a:pt x="886" y="197"/>
                  </a:moveTo>
                  <a:cubicBezTo>
                    <a:pt x="889" y="197"/>
                    <a:pt x="889" y="197"/>
                    <a:pt x="889" y="197"/>
                  </a:cubicBezTo>
                  <a:cubicBezTo>
                    <a:pt x="889" y="240"/>
                    <a:pt x="889" y="240"/>
                    <a:pt x="889" y="240"/>
                  </a:cubicBezTo>
                  <a:cubicBezTo>
                    <a:pt x="886" y="240"/>
                    <a:pt x="886" y="240"/>
                    <a:pt x="886" y="240"/>
                  </a:cubicBezTo>
                  <a:lnTo>
                    <a:pt x="886" y="197"/>
                  </a:lnTo>
                  <a:close/>
                  <a:moveTo>
                    <a:pt x="892" y="287"/>
                  </a:moveTo>
                  <a:cubicBezTo>
                    <a:pt x="889" y="287"/>
                    <a:pt x="889" y="287"/>
                    <a:pt x="889" y="287"/>
                  </a:cubicBezTo>
                  <a:cubicBezTo>
                    <a:pt x="889" y="244"/>
                    <a:pt x="889" y="244"/>
                    <a:pt x="889" y="244"/>
                  </a:cubicBezTo>
                  <a:cubicBezTo>
                    <a:pt x="892" y="244"/>
                    <a:pt x="892" y="244"/>
                    <a:pt x="892" y="244"/>
                  </a:cubicBezTo>
                  <a:lnTo>
                    <a:pt x="892" y="287"/>
                  </a:lnTo>
                  <a:close/>
                  <a:moveTo>
                    <a:pt x="895" y="240"/>
                  </a:moveTo>
                  <a:cubicBezTo>
                    <a:pt x="892" y="240"/>
                    <a:pt x="892" y="240"/>
                    <a:pt x="892" y="240"/>
                  </a:cubicBezTo>
                  <a:cubicBezTo>
                    <a:pt x="892" y="197"/>
                    <a:pt x="892" y="197"/>
                    <a:pt x="892" y="197"/>
                  </a:cubicBezTo>
                  <a:cubicBezTo>
                    <a:pt x="895" y="197"/>
                    <a:pt x="895" y="197"/>
                    <a:pt x="895" y="197"/>
                  </a:cubicBezTo>
                  <a:lnTo>
                    <a:pt x="895" y="240"/>
                  </a:lnTo>
                  <a:close/>
                  <a:moveTo>
                    <a:pt x="895" y="150"/>
                  </a:moveTo>
                  <a:cubicBezTo>
                    <a:pt x="898" y="150"/>
                    <a:pt x="898" y="150"/>
                    <a:pt x="898" y="150"/>
                  </a:cubicBezTo>
                  <a:cubicBezTo>
                    <a:pt x="898" y="192"/>
                    <a:pt x="898" y="192"/>
                    <a:pt x="898" y="192"/>
                  </a:cubicBezTo>
                  <a:cubicBezTo>
                    <a:pt x="895" y="192"/>
                    <a:pt x="895" y="192"/>
                    <a:pt x="895" y="192"/>
                  </a:cubicBezTo>
                  <a:lnTo>
                    <a:pt x="895" y="150"/>
                  </a:lnTo>
                  <a:close/>
                  <a:moveTo>
                    <a:pt x="898" y="197"/>
                  </a:moveTo>
                  <a:cubicBezTo>
                    <a:pt x="902" y="197"/>
                    <a:pt x="902" y="197"/>
                    <a:pt x="902" y="197"/>
                  </a:cubicBezTo>
                  <a:cubicBezTo>
                    <a:pt x="902" y="240"/>
                    <a:pt x="902" y="240"/>
                    <a:pt x="902" y="240"/>
                  </a:cubicBezTo>
                  <a:cubicBezTo>
                    <a:pt x="898" y="240"/>
                    <a:pt x="898" y="240"/>
                    <a:pt x="898" y="240"/>
                  </a:cubicBezTo>
                  <a:lnTo>
                    <a:pt x="898" y="197"/>
                  </a:lnTo>
                  <a:close/>
                  <a:moveTo>
                    <a:pt x="902" y="287"/>
                  </a:moveTo>
                  <a:cubicBezTo>
                    <a:pt x="899" y="287"/>
                    <a:pt x="899" y="287"/>
                    <a:pt x="899" y="287"/>
                  </a:cubicBezTo>
                  <a:cubicBezTo>
                    <a:pt x="899" y="244"/>
                    <a:pt x="899" y="244"/>
                    <a:pt x="899" y="244"/>
                  </a:cubicBezTo>
                  <a:cubicBezTo>
                    <a:pt x="902" y="244"/>
                    <a:pt x="902" y="244"/>
                    <a:pt x="902" y="244"/>
                  </a:cubicBezTo>
                  <a:lnTo>
                    <a:pt x="902" y="287"/>
                  </a:lnTo>
                  <a:close/>
                  <a:moveTo>
                    <a:pt x="909" y="287"/>
                  </a:moveTo>
                  <a:cubicBezTo>
                    <a:pt x="906" y="287"/>
                    <a:pt x="906" y="287"/>
                    <a:pt x="906" y="287"/>
                  </a:cubicBezTo>
                  <a:cubicBezTo>
                    <a:pt x="906" y="244"/>
                    <a:pt x="906" y="244"/>
                    <a:pt x="906" y="244"/>
                  </a:cubicBezTo>
                  <a:cubicBezTo>
                    <a:pt x="909" y="244"/>
                    <a:pt x="909" y="244"/>
                    <a:pt x="909" y="244"/>
                  </a:cubicBezTo>
                  <a:lnTo>
                    <a:pt x="909" y="287"/>
                  </a:lnTo>
                  <a:close/>
                  <a:moveTo>
                    <a:pt x="915" y="287"/>
                  </a:moveTo>
                  <a:cubicBezTo>
                    <a:pt x="912" y="287"/>
                    <a:pt x="912" y="287"/>
                    <a:pt x="912" y="287"/>
                  </a:cubicBezTo>
                  <a:cubicBezTo>
                    <a:pt x="912" y="244"/>
                    <a:pt x="912" y="244"/>
                    <a:pt x="912" y="244"/>
                  </a:cubicBezTo>
                  <a:cubicBezTo>
                    <a:pt x="915" y="244"/>
                    <a:pt x="915" y="244"/>
                    <a:pt x="915" y="244"/>
                  </a:cubicBezTo>
                  <a:lnTo>
                    <a:pt x="915" y="287"/>
                  </a:lnTo>
                  <a:close/>
                  <a:moveTo>
                    <a:pt x="922" y="287"/>
                  </a:moveTo>
                  <a:cubicBezTo>
                    <a:pt x="918" y="287"/>
                    <a:pt x="918" y="287"/>
                    <a:pt x="918" y="287"/>
                  </a:cubicBezTo>
                  <a:cubicBezTo>
                    <a:pt x="918" y="244"/>
                    <a:pt x="918" y="244"/>
                    <a:pt x="918" y="244"/>
                  </a:cubicBezTo>
                  <a:cubicBezTo>
                    <a:pt x="922" y="244"/>
                    <a:pt x="922" y="244"/>
                    <a:pt x="922" y="244"/>
                  </a:cubicBezTo>
                  <a:lnTo>
                    <a:pt x="922" y="287"/>
                  </a:lnTo>
                  <a:close/>
                  <a:moveTo>
                    <a:pt x="1050" y="345"/>
                  </a:moveTo>
                  <a:cubicBezTo>
                    <a:pt x="1037" y="345"/>
                    <a:pt x="1037" y="345"/>
                    <a:pt x="1037" y="345"/>
                  </a:cubicBezTo>
                  <a:cubicBezTo>
                    <a:pt x="1037" y="336"/>
                    <a:pt x="1037" y="336"/>
                    <a:pt x="1037" y="336"/>
                  </a:cubicBezTo>
                  <a:cubicBezTo>
                    <a:pt x="1050" y="336"/>
                    <a:pt x="1050" y="336"/>
                    <a:pt x="1050" y="336"/>
                  </a:cubicBezTo>
                  <a:lnTo>
                    <a:pt x="1050" y="345"/>
                  </a:lnTo>
                  <a:close/>
                  <a:moveTo>
                    <a:pt x="1050" y="328"/>
                  </a:moveTo>
                  <a:cubicBezTo>
                    <a:pt x="1037" y="328"/>
                    <a:pt x="1037" y="328"/>
                    <a:pt x="1037" y="328"/>
                  </a:cubicBezTo>
                  <a:cubicBezTo>
                    <a:pt x="1037" y="319"/>
                    <a:pt x="1037" y="319"/>
                    <a:pt x="1037" y="319"/>
                  </a:cubicBezTo>
                  <a:cubicBezTo>
                    <a:pt x="1050" y="319"/>
                    <a:pt x="1050" y="319"/>
                    <a:pt x="1050" y="319"/>
                  </a:cubicBezTo>
                  <a:lnTo>
                    <a:pt x="1050" y="328"/>
                  </a:lnTo>
                  <a:close/>
                  <a:moveTo>
                    <a:pt x="1050" y="311"/>
                  </a:moveTo>
                  <a:cubicBezTo>
                    <a:pt x="1037" y="311"/>
                    <a:pt x="1037" y="311"/>
                    <a:pt x="1037" y="311"/>
                  </a:cubicBezTo>
                  <a:cubicBezTo>
                    <a:pt x="1037" y="302"/>
                    <a:pt x="1037" y="302"/>
                    <a:pt x="1037" y="302"/>
                  </a:cubicBezTo>
                  <a:cubicBezTo>
                    <a:pt x="1050" y="302"/>
                    <a:pt x="1050" y="302"/>
                    <a:pt x="1050" y="302"/>
                  </a:cubicBezTo>
                  <a:lnTo>
                    <a:pt x="1050" y="311"/>
                  </a:lnTo>
                  <a:close/>
                  <a:moveTo>
                    <a:pt x="1050" y="294"/>
                  </a:moveTo>
                  <a:cubicBezTo>
                    <a:pt x="1037" y="294"/>
                    <a:pt x="1037" y="294"/>
                    <a:pt x="1037" y="294"/>
                  </a:cubicBezTo>
                  <a:cubicBezTo>
                    <a:pt x="1037" y="285"/>
                    <a:pt x="1037" y="285"/>
                    <a:pt x="1037" y="285"/>
                  </a:cubicBezTo>
                  <a:cubicBezTo>
                    <a:pt x="1050" y="285"/>
                    <a:pt x="1050" y="285"/>
                    <a:pt x="1050" y="285"/>
                  </a:cubicBezTo>
                  <a:lnTo>
                    <a:pt x="1050" y="294"/>
                  </a:lnTo>
                  <a:close/>
                  <a:moveTo>
                    <a:pt x="1050" y="277"/>
                  </a:moveTo>
                  <a:cubicBezTo>
                    <a:pt x="1037" y="277"/>
                    <a:pt x="1037" y="277"/>
                    <a:pt x="1037" y="277"/>
                  </a:cubicBezTo>
                  <a:cubicBezTo>
                    <a:pt x="1037" y="268"/>
                    <a:pt x="1037" y="268"/>
                    <a:pt x="1037" y="268"/>
                  </a:cubicBezTo>
                  <a:cubicBezTo>
                    <a:pt x="1050" y="268"/>
                    <a:pt x="1050" y="268"/>
                    <a:pt x="1050" y="268"/>
                  </a:cubicBezTo>
                  <a:lnTo>
                    <a:pt x="1050" y="277"/>
                  </a:lnTo>
                  <a:close/>
                  <a:moveTo>
                    <a:pt x="1050" y="260"/>
                  </a:moveTo>
                  <a:cubicBezTo>
                    <a:pt x="1037" y="260"/>
                    <a:pt x="1037" y="260"/>
                    <a:pt x="1037" y="260"/>
                  </a:cubicBezTo>
                  <a:cubicBezTo>
                    <a:pt x="1037" y="251"/>
                    <a:pt x="1037" y="251"/>
                    <a:pt x="1037" y="251"/>
                  </a:cubicBezTo>
                  <a:cubicBezTo>
                    <a:pt x="1050" y="251"/>
                    <a:pt x="1050" y="251"/>
                    <a:pt x="1050" y="251"/>
                  </a:cubicBezTo>
                  <a:lnTo>
                    <a:pt x="1050" y="260"/>
                  </a:lnTo>
                  <a:close/>
                  <a:moveTo>
                    <a:pt x="1050" y="243"/>
                  </a:moveTo>
                  <a:cubicBezTo>
                    <a:pt x="1037" y="243"/>
                    <a:pt x="1037" y="243"/>
                    <a:pt x="1037" y="243"/>
                  </a:cubicBezTo>
                  <a:cubicBezTo>
                    <a:pt x="1037" y="234"/>
                    <a:pt x="1037" y="234"/>
                    <a:pt x="1037" y="234"/>
                  </a:cubicBezTo>
                  <a:cubicBezTo>
                    <a:pt x="1050" y="234"/>
                    <a:pt x="1050" y="234"/>
                    <a:pt x="1050" y="234"/>
                  </a:cubicBezTo>
                  <a:lnTo>
                    <a:pt x="1050" y="243"/>
                  </a:lnTo>
                  <a:close/>
                  <a:moveTo>
                    <a:pt x="1050" y="226"/>
                  </a:moveTo>
                  <a:cubicBezTo>
                    <a:pt x="1037" y="226"/>
                    <a:pt x="1037" y="226"/>
                    <a:pt x="1037" y="226"/>
                  </a:cubicBezTo>
                  <a:cubicBezTo>
                    <a:pt x="1037" y="217"/>
                    <a:pt x="1037" y="217"/>
                    <a:pt x="1037" y="217"/>
                  </a:cubicBezTo>
                  <a:cubicBezTo>
                    <a:pt x="1050" y="217"/>
                    <a:pt x="1050" y="217"/>
                    <a:pt x="1050" y="217"/>
                  </a:cubicBezTo>
                  <a:lnTo>
                    <a:pt x="1050" y="226"/>
                  </a:lnTo>
                  <a:close/>
                  <a:moveTo>
                    <a:pt x="1050" y="209"/>
                  </a:moveTo>
                  <a:cubicBezTo>
                    <a:pt x="1037" y="209"/>
                    <a:pt x="1037" y="209"/>
                    <a:pt x="1037" y="209"/>
                  </a:cubicBezTo>
                  <a:cubicBezTo>
                    <a:pt x="1037" y="200"/>
                    <a:pt x="1037" y="200"/>
                    <a:pt x="1037" y="200"/>
                  </a:cubicBezTo>
                  <a:cubicBezTo>
                    <a:pt x="1050" y="200"/>
                    <a:pt x="1050" y="200"/>
                    <a:pt x="1050" y="200"/>
                  </a:cubicBezTo>
                  <a:lnTo>
                    <a:pt x="1050" y="209"/>
                  </a:lnTo>
                  <a:close/>
                  <a:moveTo>
                    <a:pt x="1050" y="191"/>
                  </a:moveTo>
                  <a:cubicBezTo>
                    <a:pt x="1037" y="191"/>
                    <a:pt x="1037" y="191"/>
                    <a:pt x="1037" y="191"/>
                  </a:cubicBezTo>
                  <a:cubicBezTo>
                    <a:pt x="1037" y="183"/>
                    <a:pt x="1037" y="183"/>
                    <a:pt x="1037" y="183"/>
                  </a:cubicBezTo>
                  <a:cubicBezTo>
                    <a:pt x="1050" y="183"/>
                    <a:pt x="1050" y="183"/>
                    <a:pt x="1050" y="183"/>
                  </a:cubicBezTo>
                  <a:lnTo>
                    <a:pt x="1050" y="191"/>
                  </a:lnTo>
                  <a:close/>
                  <a:moveTo>
                    <a:pt x="1050" y="174"/>
                  </a:moveTo>
                  <a:cubicBezTo>
                    <a:pt x="1037" y="174"/>
                    <a:pt x="1037" y="174"/>
                    <a:pt x="1037" y="174"/>
                  </a:cubicBezTo>
                  <a:cubicBezTo>
                    <a:pt x="1037" y="166"/>
                    <a:pt x="1037" y="166"/>
                    <a:pt x="1037" y="166"/>
                  </a:cubicBezTo>
                  <a:cubicBezTo>
                    <a:pt x="1050" y="166"/>
                    <a:pt x="1050" y="166"/>
                    <a:pt x="1050" y="166"/>
                  </a:cubicBezTo>
                  <a:lnTo>
                    <a:pt x="1050" y="174"/>
                  </a:lnTo>
                  <a:close/>
                  <a:moveTo>
                    <a:pt x="1050" y="157"/>
                  </a:moveTo>
                  <a:cubicBezTo>
                    <a:pt x="1037" y="157"/>
                    <a:pt x="1037" y="157"/>
                    <a:pt x="1037" y="157"/>
                  </a:cubicBezTo>
                  <a:cubicBezTo>
                    <a:pt x="1037" y="149"/>
                    <a:pt x="1037" y="149"/>
                    <a:pt x="1037" y="149"/>
                  </a:cubicBezTo>
                  <a:cubicBezTo>
                    <a:pt x="1050" y="149"/>
                    <a:pt x="1050" y="149"/>
                    <a:pt x="1050" y="149"/>
                  </a:cubicBezTo>
                  <a:lnTo>
                    <a:pt x="1050" y="157"/>
                  </a:lnTo>
                  <a:close/>
                  <a:moveTo>
                    <a:pt x="1050" y="140"/>
                  </a:moveTo>
                  <a:cubicBezTo>
                    <a:pt x="1037" y="140"/>
                    <a:pt x="1037" y="140"/>
                    <a:pt x="1037" y="140"/>
                  </a:cubicBezTo>
                  <a:cubicBezTo>
                    <a:pt x="1037" y="132"/>
                    <a:pt x="1037" y="132"/>
                    <a:pt x="1037" y="132"/>
                  </a:cubicBezTo>
                  <a:cubicBezTo>
                    <a:pt x="1050" y="132"/>
                    <a:pt x="1050" y="132"/>
                    <a:pt x="1050" y="132"/>
                  </a:cubicBezTo>
                  <a:lnTo>
                    <a:pt x="1050" y="140"/>
                  </a:lnTo>
                  <a:close/>
                  <a:moveTo>
                    <a:pt x="1069" y="345"/>
                  </a:moveTo>
                  <a:cubicBezTo>
                    <a:pt x="1056" y="345"/>
                    <a:pt x="1056" y="345"/>
                    <a:pt x="1056" y="345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69" y="336"/>
                    <a:pt x="1069" y="336"/>
                    <a:pt x="1069" y="336"/>
                  </a:cubicBezTo>
                  <a:lnTo>
                    <a:pt x="1069" y="345"/>
                  </a:lnTo>
                  <a:close/>
                  <a:moveTo>
                    <a:pt x="1069" y="328"/>
                  </a:moveTo>
                  <a:cubicBezTo>
                    <a:pt x="1056" y="328"/>
                    <a:pt x="1056" y="328"/>
                    <a:pt x="1056" y="328"/>
                  </a:cubicBezTo>
                  <a:cubicBezTo>
                    <a:pt x="1056" y="319"/>
                    <a:pt x="1056" y="319"/>
                    <a:pt x="1056" y="319"/>
                  </a:cubicBezTo>
                  <a:cubicBezTo>
                    <a:pt x="1069" y="319"/>
                    <a:pt x="1069" y="319"/>
                    <a:pt x="1069" y="319"/>
                  </a:cubicBezTo>
                  <a:lnTo>
                    <a:pt x="1069" y="328"/>
                  </a:lnTo>
                  <a:close/>
                  <a:moveTo>
                    <a:pt x="1069" y="311"/>
                  </a:moveTo>
                  <a:cubicBezTo>
                    <a:pt x="1056" y="311"/>
                    <a:pt x="1056" y="311"/>
                    <a:pt x="1056" y="311"/>
                  </a:cubicBezTo>
                  <a:cubicBezTo>
                    <a:pt x="1056" y="302"/>
                    <a:pt x="1056" y="302"/>
                    <a:pt x="1056" y="302"/>
                  </a:cubicBezTo>
                  <a:cubicBezTo>
                    <a:pt x="1069" y="302"/>
                    <a:pt x="1069" y="302"/>
                    <a:pt x="1069" y="302"/>
                  </a:cubicBezTo>
                  <a:lnTo>
                    <a:pt x="1069" y="311"/>
                  </a:lnTo>
                  <a:close/>
                  <a:moveTo>
                    <a:pt x="1069" y="294"/>
                  </a:moveTo>
                  <a:cubicBezTo>
                    <a:pt x="1056" y="294"/>
                    <a:pt x="1056" y="294"/>
                    <a:pt x="1056" y="294"/>
                  </a:cubicBezTo>
                  <a:cubicBezTo>
                    <a:pt x="1056" y="285"/>
                    <a:pt x="1056" y="285"/>
                    <a:pt x="1056" y="285"/>
                  </a:cubicBezTo>
                  <a:cubicBezTo>
                    <a:pt x="1069" y="285"/>
                    <a:pt x="1069" y="285"/>
                    <a:pt x="1069" y="285"/>
                  </a:cubicBezTo>
                  <a:lnTo>
                    <a:pt x="1069" y="294"/>
                  </a:lnTo>
                  <a:close/>
                  <a:moveTo>
                    <a:pt x="1069" y="277"/>
                  </a:moveTo>
                  <a:cubicBezTo>
                    <a:pt x="1056" y="277"/>
                    <a:pt x="1056" y="277"/>
                    <a:pt x="1056" y="277"/>
                  </a:cubicBezTo>
                  <a:cubicBezTo>
                    <a:pt x="1056" y="268"/>
                    <a:pt x="1056" y="268"/>
                    <a:pt x="1056" y="268"/>
                  </a:cubicBezTo>
                  <a:cubicBezTo>
                    <a:pt x="1069" y="268"/>
                    <a:pt x="1069" y="268"/>
                    <a:pt x="1069" y="268"/>
                  </a:cubicBezTo>
                  <a:lnTo>
                    <a:pt x="1069" y="277"/>
                  </a:lnTo>
                  <a:close/>
                  <a:moveTo>
                    <a:pt x="1069" y="260"/>
                  </a:moveTo>
                  <a:cubicBezTo>
                    <a:pt x="1056" y="260"/>
                    <a:pt x="1056" y="260"/>
                    <a:pt x="1056" y="260"/>
                  </a:cubicBezTo>
                  <a:cubicBezTo>
                    <a:pt x="1056" y="251"/>
                    <a:pt x="1056" y="251"/>
                    <a:pt x="1056" y="251"/>
                  </a:cubicBezTo>
                  <a:cubicBezTo>
                    <a:pt x="1069" y="251"/>
                    <a:pt x="1069" y="251"/>
                    <a:pt x="1069" y="251"/>
                  </a:cubicBezTo>
                  <a:lnTo>
                    <a:pt x="1069" y="260"/>
                  </a:lnTo>
                  <a:close/>
                  <a:moveTo>
                    <a:pt x="1069" y="243"/>
                  </a:moveTo>
                  <a:cubicBezTo>
                    <a:pt x="1056" y="243"/>
                    <a:pt x="1056" y="243"/>
                    <a:pt x="1056" y="243"/>
                  </a:cubicBezTo>
                  <a:cubicBezTo>
                    <a:pt x="1056" y="234"/>
                    <a:pt x="1056" y="234"/>
                    <a:pt x="1056" y="234"/>
                  </a:cubicBezTo>
                  <a:cubicBezTo>
                    <a:pt x="1069" y="234"/>
                    <a:pt x="1069" y="234"/>
                    <a:pt x="1069" y="234"/>
                  </a:cubicBezTo>
                  <a:lnTo>
                    <a:pt x="1069" y="243"/>
                  </a:lnTo>
                  <a:close/>
                  <a:moveTo>
                    <a:pt x="1069" y="226"/>
                  </a:moveTo>
                  <a:cubicBezTo>
                    <a:pt x="1056" y="226"/>
                    <a:pt x="1056" y="226"/>
                    <a:pt x="1056" y="226"/>
                  </a:cubicBezTo>
                  <a:cubicBezTo>
                    <a:pt x="1056" y="217"/>
                    <a:pt x="1056" y="217"/>
                    <a:pt x="1056" y="217"/>
                  </a:cubicBezTo>
                  <a:cubicBezTo>
                    <a:pt x="1069" y="217"/>
                    <a:pt x="1069" y="217"/>
                    <a:pt x="1069" y="217"/>
                  </a:cubicBezTo>
                  <a:lnTo>
                    <a:pt x="1069" y="226"/>
                  </a:lnTo>
                  <a:close/>
                  <a:moveTo>
                    <a:pt x="1069" y="209"/>
                  </a:moveTo>
                  <a:cubicBezTo>
                    <a:pt x="1056" y="209"/>
                    <a:pt x="1056" y="209"/>
                    <a:pt x="1056" y="209"/>
                  </a:cubicBezTo>
                  <a:cubicBezTo>
                    <a:pt x="1056" y="200"/>
                    <a:pt x="1056" y="200"/>
                    <a:pt x="1056" y="200"/>
                  </a:cubicBezTo>
                  <a:cubicBezTo>
                    <a:pt x="1069" y="200"/>
                    <a:pt x="1069" y="200"/>
                    <a:pt x="1069" y="200"/>
                  </a:cubicBezTo>
                  <a:lnTo>
                    <a:pt x="1069" y="209"/>
                  </a:lnTo>
                  <a:close/>
                  <a:moveTo>
                    <a:pt x="1069" y="191"/>
                  </a:moveTo>
                  <a:cubicBezTo>
                    <a:pt x="1056" y="191"/>
                    <a:pt x="1056" y="191"/>
                    <a:pt x="1056" y="191"/>
                  </a:cubicBezTo>
                  <a:cubicBezTo>
                    <a:pt x="1056" y="183"/>
                    <a:pt x="1056" y="183"/>
                    <a:pt x="1056" y="183"/>
                  </a:cubicBezTo>
                  <a:cubicBezTo>
                    <a:pt x="1069" y="183"/>
                    <a:pt x="1069" y="183"/>
                    <a:pt x="1069" y="183"/>
                  </a:cubicBezTo>
                  <a:lnTo>
                    <a:pt x="1069" y="191"/>
                  </a:lnTo>
                  <a:close/>
                  <a:moveTo>
                    <a:pt x="1069" y="174"/>
                  </a:moveTo>
                  <a:cubicBezTo>
                    <a:pt x="1056" y="174"/>
                    <a:pt x="1056" y="174"/>
                    <a:pt x="1056" y="174"/>
                  </a:cubicBezTo>
                  <a:cubicBezTo>
                    <a:pt x="1056" y="166"/>
                    <a:pt x="1056" y="166"/>
                    <a:pt x="1056" y="166"/>
                  </a:cubicBezTo>
                  <a:cubicBezTo>
                    <a:pt x="1069" y="166"/>
                    <a:pt x="1069" y="166"/>
                    <a:pt x="1069" y="166"/>
                  </a:cubicBezTo>
                  <a:lnTo>
                    <a:pt x="1069" y="174"/>
                  </a:lnTo>
                  <a:close/>
                  <a:moveTo>
                    <a:pt x="1069" y="157"/>
                  </a:moveTo>
                  <a:cubicBezTo>
                    <a:pt x="1056" y="157"/>
                    <a:pt x="1056" y="157"/>
                    <a:pt x="1056" y="157"/>
                  </a:cubicBezTo>
                  <a:cubicBezTo>
                    <a:pt x="1056" y="149"/>
                    <a:pt x="1056" y="149"/>
                    <a:pt x="1056" y="149"/>
                  </a:cubicBezTo>
                  <a:cubicBezTo>
                    <a:pt x="1069" y="149"/>
                    <a:pt x="1069" y="149"/>
                    <a:pt x="1069" y="149"/>
                  </a:cubicBezTo>
                  <a:lnTo>
                    <a:pt x="1069" y="157"/>
                  </a:lnTo>
                  <a:close/>
                  <a:moveTo>
                    <a:pt x="1069" y="140"/>
                  </a:moveTo>
                  <a:cubicBezTo>
                    <a:pt x="1056" y="140"/>
                    <a:pt x="1056" y="140"/>
                    <a:pt x="1056" y="140"/>
                  </a:cubicBezTo>
                  <a:cubicBezTo>
                    <a:pt x="1056" y="132"/>
                    <a:pt x="1056" y="132"/>
                    <a:pt x="1056" y="132"/>
                  </a:cubicBezTo>
                  <a:cubicBezTo>
                    <a:pt x="1069" y="132"/>
                    <a:pt x="1069" y="132"/>
                    <a:pt x="1069" y="132"/>
                  </a:cubicBezTo>
                  <a:lnTo>
                    <a:pt x="1069" y="140"/>
                  </a:lnTo>
                  <a:close/>
                  <a:moveTo>
                    <a:pt x="1088" y="345"/>
                  </a:moveTo>
                  <a:cubicBezTo>
                    <a:pt x="1075" y="345"/>
                    <a:pt x="1075" y="345"/>
                    <a:pt x="1075" y="345"/>
                  </a:cubicBezTo>
                  <a:cubicBezTo>
                    <a:pt x="1075" y="336"/>
                    <a:pt x="1075" y="336"/>
                    <a:pt x="1075" y="336"/>
                  </a:cubicBezTo>
                  <a:cubicBezTo>
                    <a:pt x="1088" y="336"/>
                    <a:pt x="1088" y="336"/>
                    <a:pt x="1088" y="336"/>
                  </a:cubicBezTo>
                  <a:lnTo>
                    <a:pt x="1088" y="345"/>
                  </a:lnTo>
                  <a:close/>
                  <a:moveTo>
                    <a:pt x="1088" y="328"/>
                  </a:moveTo>
                  <a:cubicBezTo>
                    <a:pt x="1075" y="328"/>
                    <a:pt x="1075" y="328"/>
                    <a:pt x="1075" y="328"/>
                  </a:cubicBezTo>
                  <a:cubicBezTo>
                    <a:pt x="1075" y="319"/>
                    <a:pt x="1075" y="319"/>
                    <a:pt x="1075" y="319"/>
                  </a:cubicBezTo>
                  <a:cubicBezTo>
                    <a:pt x="1088" y="319"/>
                    <a:pt x="1088" y="319"/>
                    <a:pt x="1088" y="319"/>
                  </a:cubicBezTo>
                  <a:lnTo>
                    <a:pt x="1088" y="328"/>
                  </a:lnTo>
                  <a:close/>
                  <a:moveTo>
                    <a:pt x="1088" y="311"/>
                  </a:moveTo>
                  <a:cubicBezTo>
                    <a:pt x="1075" y="311"/>
                    <a:pt x="1075" y="311"/>
                    <a:pt x="1075" y="311"/>
                  </a:cubicBezTo>
                  <a:cubicBezTo>
                    <a:pt x="1075" y="302"/>
                    <a:pt x="1075" y="302"/>
                    <a:pt x="1075" y="302"/>
                  </a:cubicBezTo>
                  <a:cubicBezTo>
                    <a:pt x="1088" y="302"/>
                    <a:pt x="1088" y="302"/>
                    <a:pt x="1088" y="302"/>
                  </a:cubicBezTo>
                  <a:lnTo>
                    <a:pt x="1088" y="311"/>
                  </a:lnTo>
                  <a:close/>
                  <a:moveTo>
                    <a:pt x="1088" y="294"/>
                  </a:moveTo>
                  <a:cubicBezTo>
                    <a:pt x="1075" y="294"/>
                    <a:pt x="1075" y="294"/>
                    <a:pt x="1075" y="294"/>
                  </a:cubicBezTo>
                  <a:cubicBezTo>
                    <a:pt x="1075" y="285"/>
                    <a:pt x="1075" y="285"/>
                    <a:pt x="1075" y="285"/>
                  </a:cubicBezTo>
                  <a:cubicBezTo>
                    <a:pt x="1088" y="285"/>
                    <a:pt x="1088" y="285"/>
                    <a:pt x="1088" y="285"/>
                  </a:cubicBezTo>
                  <a:lnTo>
                    <a:pt x="1088" y="294"/>
                  </a:lnTo>
                  <a:close/>
                  <a:moveTo>
                    <a:pt x="1088" y="277"/>
                  </a:moveTo>
                  <a:cubicBezTo>
                    <a:pt x="1075" y="277"/>
                    <a:pt x="1075" y="277"/>
                    <a:pt x="1075" y="277"/>
                  </a:cubicBezTo>
                  <a:cubicBezTo>
                    <a:pt x="1075" y="268"/>
                    <a:pt x="1075" y="268"/>
                    <a:pt x="1075" y="268"/>
                  </a:cubicBezTo>
                  <a:cubicBezTo>
                    <a:pt x="1088" y="268"/>
                    <a:pt x="1088" y="268"/>
                    <a:pt x="1088" y="268"/>
                  </a:cubicBezTo>
                  <a:lnTo>
                    <a:pt x="1088" y="277"/>
                  </a:lnTo>
                  <a:close/>
                  <a:moveTo>
                    <a:pt x="1088" y="260"/>
                  </a:moveTo>
                  <a:cubicBezTo>
                    <a:pt x="1075" y="260"/>
                    <a:pt x="1075" y="260"/>
                    <a:pt x="1075" y="260"/>
                  </a:cubicBezTo>
                  <a:cubicBezTo>
                    <a:pt x="1075" y="251"/>
                    <a:pt x="1075" y="251"/>
                    <a:pt x="1075" y="251"/>
                  </a:cubicBezTo>
                  <a:cubicBezTo>
                    <a:pt x="1088" y="251"/>
                    <a:pt x="1088" y="251"/>
                    <a:pt x="1088" y="251"/>
                  </a:cubicBezTo>
                  <a:lnTo>
                    <a:pt x="1088" y="260"/>
                  </a:lnTo>
                  <a:close/>
                  <a:moveTo>
                    <a:pt x="1088" y="243"/>
                  </a:moveTo>
                  <a:cubicBezTo>
                    <a:pt x="1075" y="243"/>
                    <a:pt x="1075" y="243"/>
                    <a:pt x="1075" y="243"/>
                  </a:cubicBezTo>
                  <a:cubicBezTo>
                    <a:pt x="1075" y="234"/>
                    <a:pt x="1075" y="234"/>
                    <a:pt x="1075" y="234"/>
                  </a:cubicBezTo>
                  <a:cubicBezTo>
                    <a:pt x="1088" y="234"/>
                    <a:pt x="1088" y="234"/>
                    <a:pt x="1088" y="234"/>
                  </a:cubicBezTo>
                  <a:lnTo>
                    <a:pt x="1088" y="243"/>
                  </a:lnTo>
                  <a:close/>
                  <a:moveTo>
                    <a:pt x="1088" y="226"/>
                  </a:moveTo>
                  <a:cubicBezTo>
                    <a:pt x="1075" y="226"/>
                    <a:pt x="1075" y="226"/>
                    <a:pt x="1075" y="226"/>
                  </a:cubicBezTo>
                  <a:cubicBezTo>
                    <a:pt x="1075" y="217"/>
                    <a:pt x="1075" y="217"/>
                    <a:pt x="1075" y="217"/>
                  </a:cubicBezTo>
                  <a:cubicBezTo>
                    <a:pt x="1088" y="217"/>
                    <a:pt x="1088" y="217"/>
                    <a:pt x="1088" y="217"/>
                  </a:cubicBezTo>
                  <a:lnTo>
                    <a:pt x="1088" y="226"/>
                  </a:lnTo>
                  <a:close/>
                  <a:moveTo>
                    <a:pt x="1088" y="209"/>
                  </a:moveTo>
                  <a:cubicBezTo>
                    <a:pt x="1075" y="209"/>
                    <a:pt x="1075" y="209"/>
                    <a:pt x="1075" y="209"/>
                  </a:cubicBezTo>
                  <a:cubicBezTo>
                    <a:pt x="1075" y="200"/>
                    <a:pt x="1075" y="200"/>
                    <a:pt x="1075" y="200"/>
                  </a:cubicBezTo>
                  <a:cubicBezTo>
                    <a:pt x="1088" y="200"/>
                    <a:pt x="1088" y="200"/>
                    <a:pt x="1088" y="200"/>
                  </a:cubicBezTo>
                  <a:lnTo>
                    <a:pt x="1088" y="209"/>
                  </a:lnTo>
                  <a:close/>
                  <a:moveTo>
                    <a:pt x="1088" y="191"/>
                  </a:moveTo>
                  <a:cubicBezTo>
                    <a:pt x="1075" y="191"/>
                    <a:pt x="1075" y="191"/>
                    <a:pt x="1075" y="191"/>
                  </a:cubicBezTo>
                  <a:cubicBezTo>
                    <a:pt x="1075" y="183"/>
                    <a:pt x="1075" y="183"/>
                    <a:pt x="1075" y="183"/>
                  </a:cubicBezTo>
                  <a:cubicBezTo>
                    <a:pt x="1088" y="183"/>
                    <a:pt x="1088" y="183"/>
                    <a:pt x="1088" y="183"/>
                  </a:cubicBezTo>
                  <a:lnTo>
                    <a:pt x="1088" y="191"/>
                  </a:lnTo>
                  <a:close/>
                  <a:moveTo>
                    <a:pt x="1088" y="174"/>
                  </a:moveTo>
                  <a:cubicBezTo>
                    <a:pt x="1075" y="174"/>
                    <a:pt x="1075" y="174"/>
                    <a:pt x="1075" y="174"/>
                  </a:cubicBezTo>
                  <a:cubicBezTo>
                    <a:pt x="1075" y="166"/>
                    <a:pt x="1075" y="166"/>
                    <a:pt x="1075" y="166"/>
                  </a:cubicBezTo>
                  <a:cubicBezTo>
                    <a:pt x="1088" y="166"/>
                    <a:pt x="1088" y="166"/>
                    <a:pt x="1088" y="166"/>
                  </a:cubicBezTo>
                  <a:lnTo>
                    <a:pt x="1088" y="174"/>
                  </a:lnTo>
                  <a:close/>
                  <a:moveTo>
                    <a:pt x="1088" y="157"/>
                  </a:moveTo>
                  <a:cubicBezTo>
                    <a:pt x="1075" y="157"/>
                    <a:pt x="1075" y="157"/>
                    <a:pt x="1075" y="157"/>
                  </a:cubicBezTo>
                  <a:cubicBezTo>
                    <a:pt x="1075" y="149"/>
                    <a:pt x="1075" y="149"/>
                    <a:pt x="1075" y="149"/>
                  </a:cubicBezTo>
                  <a:cubicBezTo>
                    <a:pt x="1088" y="149"/>
                    <a:pt x="1088" y="149"/>
                    <a:pt x="1088" y="149"/>
                  </a:cubicBezTo>
                  <a:lnTo>
                    <a:pt x="1088" y="157"/>
                  </a:lnTo>
                  <a:close/>
                  <a:moveTo>
                    <a:pt x="1088" y="140"/>
                  </a:moveTo>
                  <a:cubicBezTo>
                    <a:pt x="1075" y="140"/>
                    <a:pt x="1075" y="140"/>
                    <a:pt x="1075" y="140"/>
                  </a:cubicBezTo>
                  <a:cubicBezTo>
                    <a:pt x="1075" y="132"/>
                    <a:pt x="1075" y="132"/>
                    <a:pt x="1075" y="132"/>
                  </a:cubicBezTo>
                  <a:cubicBezTo>
                    <a:pt x="1088" y="132"/>
                    <a:pt x="1088" y="132"/>
                    <a:pt x="1088" y="132"/>
                  </a:cubicBezTo>
                  <a:lnTo>
                    <a:pt x="1088" y="140"/>
                  </a:lnTo>
                  <a:close/>
                  <a:moveTo>
                    <a:pt x="1123" y="240"/>
                  </a:moveTo>
                  <a:cubicBezTo>
                    <a:pt x="1128" y="240"/>
                    <a:pt x="1128" y="240"/>
                    <a:pt x="1128" y="240"/>
                  </a:cubicBezTo>
                  <a:cubicBezTo>
                    <a:pt x="1128" y="246"/>
                    <a:pt x="1128" y="246"/>
                    <a:pt x="1128" y="246"/>
                  </a:cubicBezTo>
                  <a:cubicBezTo>
                    <a:pt x="1123" y="246"/>
                    <a:pt x="1123" y="246"/>
                    <a:pt x="1123" y="246"/>
                  </a:cubicBezTo>
                  <a:lnTo>
                    <a:pt x="1123" y="240"/>
                  </a:lnTo>
                  <a:close/>
                  <a:moveTo>
                    <a:pt x="1122" y="253"/>
                  </a:moveTo>
                  <a:cubicBezTo>
                    <a:pt x="1126" y="253"/>
                    <a:pt x="1126" y="253"/>
                    <a:pt x="1126" y="253"/>
                  </a:cubicBezTo>
                  <a:cubicBezTo>
                    <a:pt x="1126" y="259"/>
                    <a:pt x="1126" y="259"/>
                    <a:pt x="1126" y="259"/>
                  </a:cubicBezTo>
                  <a:cubicBezTo>
                    <a:pt x="1122" y="259"/>
                    <a:pt x="1122" y="259"/>
                    <a:pt x="1122" y="259"/>
                  </a:cubicBezTo>
                  <a:lnTo>
                    <a:pt x="1122" y="253"/>
                  </a:lnTo>
                  <a:close/>
                  <a:moveTo>
                    <a:pt x="1122" y="298"/>
                  </a:moveTo>
                  <a:cubicBezTo>
                    <a:pt x="1117" y="298"/>
                    <a:pt x="1117" y="298"/>
                    <a:pt x="1117" y="298"/>
                  </a:cubicBezTo>
                  <a:cubicBezTo>
                    <a:pt x="1117" y="291"/>
                    <a:pt x="1117" y="291"/>
                    <a:pt x="1117" y="291"/>
                  </a:cubicBezTo>
                  <a:cubicBezTo>
                    <a:pt x="1122" y="291"/>
                    <a:pt x="1122" y="291"/>
                    <a:pt x="1122" y="291"/>
                  </a:cubicBezTo>
                  <a:lnTo>
                    <a:pt x="1122" y="298"/>
                  </a:lnTo>
                  <a:close/>
                  <a:moveTo>
                    <a:pt x="1123" y="285"/>
                  </a:moveTo>
                  <a:cubicBezTo>
                    <a:pt x="1118" y="285"/>
                    <a:pt x="1118" y="285"/>
                    <a:pt x="1118" y="285"/>
                  </a:cubicBezTo>
                  <a:cubicBezTo>
                    <a:pt x="1118" y="278"/>
                    <a:pt x="1118" y="278"/>
                    <a:pt x="1118" y="278"/>
                  </a:cubicBezTo>
                  <a:cubicBezTo>
                    <a:pt x="1123" y="278"/>
                    <a:pt x="1123" y="278"/>
                    <a:pt x="1123" y="278"/>
                  </a:cubicBezTo>
                  <a:lnTo>
                    <a:pt x="1123" y="285"/>
                  </a:lnTo>
                  <a:close/>
                  <a:moveTo>
                    <a:pt x="1125" y="272"/>
                  </a:moveTo>
                  <a:cubicBezTo>
                    <a:pt x="1120" y="272"/>
                    <a:pt x="1120" y="272"/>
                    <a:pt x="1120" y="272"/>
                  </a:cubicBezTo>
                  <a:cubicBezTo>
                    <a:pt x="1120" y="266"/>
                    <a:pt x="1120" y="266"/>
                    <a:pt x="1120" y="266"/>
                  </a:cubicBezTo>
                  <a:cubicBezTo>
                    <a:pt x="1125" y="266"/>
                    <a:pt x="1125" y="266"/>
                    <a:pt x="1125" y="266"/>
                  </a:cubicBezTo>
                  <a:lnTo>
                    <a:pt x="1125" y="272"/>
                  </a:lnTo>
                  <a:close/>
                  <a:moveTo>
                    <a:pt x="1131" y="298"/>
                  </a:moveTo>
                  <a:cubicBezTo>
                    <a:pt x="1126" y="298"/>
                    <a:pt x="1126" y="298"/>
                    <a:pt x="1126" y="298"/>
                  </a:cubicBezTo>
                  <a:cubicBezTo>
                    <a:pt x="1126" y="291"/>
                    <a:pt x="1126" y="291"/>
                    <a:pt x="1126" y="291"/>
                  </a:cubicBezTo>
                  <a:cubicBezTo>
                    <a:pt x="1131" y="291"/>
                    <a:pt x="1131" y="291"/>
                    <a:pt x="1131" y="291"/>
                  </a:cubicBezTo>
                  <a:lnTo>
                    <a:pt x="1131" y="298"/>
                  </a:lnTo>
                  <a:close/>
                  <a:moveTo>
                    <a:pt x="1133" y="285"/>
                  </a:moveTo>
                  <a:cubicBezTo>
                    <a:pt x="1128" y="285"/>
                    <a:pt x="1128" y="285"/>
                    <a:pt x="1128" y="285"/>
                  </a:cubicBezTo>
                  <a:cubicBezTo>
                    <a:pt x="1128" y="278"/>
                    <a:pt x="1128" y="278"/>
                    <a:pt x="1128" y="278"/>
                  </a:cubicBezTo>
                  <a:cubicBezTo>
                    <a:pt x="1133" y="278"/>
                    <a:pt x="1133" y="278"/>
                    <a:pt x="1133" y="278"/>
                  </a:cubicBezTo>
                  <a:lnTo>
                    <a:pt x="1133" y="285"/>
                  </a:lnTo>
                  <a:close/>
                  <a:moveTo>
                    <a:pt x="1134" y="272"/>
                  </a:moveTo>
                  <a:cubicBezTo>
                    <a:pt x="1130" y="272"/>
                    <a:pt x="1130" y="272"/>
                    <a:pt x="1130" y="272"/>
                  </a:cubicBezTo>
                  <a:cubicBezTo>
                    <a:pt x="1130" y="266"/>
                    <a:pt x="1130" y="266"/>
                    <a:pt x="1130" y="266"/>
                  </a:cubicBezTo>
                  <a:cubicBezTo>
                    <a:pt x="1134" y="266"/>
                    <a:pt x="1134" y="266"/>
                    <a:pt x="1134" y="266"/>
                  </a:cubicBezTo>
                  <a:lnTo>
                    <a:pt x="1134" y="272"/>
                  </a:lnTo>
                  <a:close/>
                  <a:moveTo>
                    <a:pt x="1136" y="259"/>
                  </a:moveTo>
                  <a:cubicBezTo>
                    <a:pt x="1131" y="259"/>
                    <a:pt x="1131" y="259"/>
                    <a:pt x="1131" y="259"/>
                  </a:cubicBezTo>
                  <a:cubicBezTo>
                    <a:pt x="1131" y="253"/>
                    <a:pt x="1131" y="253"/>
                    <a:pt x="1131" y="253"/>
                  </a:cubicBezTo>
                  <a:cubicBezTo>
                    <a:pt x="1136" y="253"/>
                    <a:pt x="1136" y="253"/>
                    <a:pt x="1136" y="253"/>
                  </a:cubicBezTo>
                  <a:lnTo>
                    <a:pt x="1136" y="259"/>
                  </a:lnTo>
                  <a:close/>
                  <a:moveTo>
                    <a:pt x="1138" y="246"/>
                  </a:moveTo>
                  <a:cubicBezTo>
                    <a:pt x="1133" y="246"/>
                    <a:pt x="1133" y="246"/>
                    <a:pt x="1133" y="246"/>
                  </a:cubicBezTo>
                  <a:cubicBezTo>
                    <a:pt x="1133" y="240"/>
                    <a:pt x="1133" y="240"/>
                    <a:pt x="1133" y="240"/>
                  </a:cubicBezTo>
                  <a:cubicBezTo>
                    <a:pt x="1138" y="240"/>
                    <a:pt x="1138" y="240"/>
                    <a:pt x="1138" y="240"/>
                  </a:cubicBezTo>
                  <a:lnTo>
                    <a:pt x="1138" y="246"/>
                  </a:lnTo>
                  <a:close/>
                  <a:moveTo>
                    <a:pt x="1159" y="344"/>
                  </a:moveTo>
                  <a:cubicBezTo>
                    <a:pt x="1154" y="344"/>
                    <a:pt x="1154" y="344"/>
                    <a:pt x="1154" y="344"/>
                  </a:cubicBezTo>
                  <a:cubicBezTo>
                    <a:pt x="1154" y="338"/>
                    <a:pt x="1154" y="338"/>
                    <a:pt x="1154" y="338"/>
                  </a:cubicBezTo>
                  <a:cubicBezTo>
                    <a:pt x="1159" y="338"/>
                    <a:pt x="1159" y="338"/>
                    <a:pt x="1159" y="338"/>
                  </a:cubicBezTo>
                  <a:lnTo>
                    <a:pt x="1159" y="344"/>
                  </a:lnTo>
                  <a:close/>
                  <a:moveTo>
                    <a:pt x="1159" y="332"/>
                  </a:moveTo>
                  <a:cubicBezTo>
                    <a:pt x="1154" y="332"/>
                    <a:pt x="1154" y="332"/>
                    <a:pt x="1154" y="332"/>
                  </a:cubicBezTo>
                  <a:cubicBezTo>
                    <a:pt x="1154" y="325"/>
                    <a:pt x="1154" y="325"/>
                    <a:pt x="1154" y="325"/>
                  </a:cubicBezTo>
                  <a:cubicBezTo>
                    <a:pt x="1159" y="325"/>
                    <a:pt x="1159" y="325"/>
                    <a:pt x="1159" y="325"/>
                  </a:cubicBezTo>
                  <a:lnTo>
                    <a:pt x="1159" y="332"/>
                  </a:lnTo>
                  <a:close/>
                  <a:moveTo>
                    <a:pt x="1159" y="319"/>
                  </a:moveTo>
                  <a:cubicBezTo>
                    <a:pt x="1154" y="319"/>
                    <a:pt x="1154" y="319"/>
                    <a:pt x="1154" y="319"/>
                  </a:cubicBezTo>
                  <a:cubicBezTo>
                    <a:pt x="1154" y="312"/>
                    <a:pt x="1154" y="312"/>
                    <a:pt x="1154" y="312"/>
                  </a:cubicBezTo>
                  <a:cubicBezTo>
                    <a:pt x="1159" y="312"/>
                    <a:pt x="1159" y="312"/>
                    <a:pt x="1159" y="312"/>
                  </a:cubicBezTo>
                  <a:lnTo>
                    <a:pt x="1159" y="319"/>
                  </a:lnTo>
                  <a:close/>
                  <a:moveTo>
                    <a:pt x="1159" y="306"/>
                  </a:moveTo>
                  <a:cubicBezTo>
                    <a:pt x="1154" y="306"/>
                    <a:pt x="1154" y="306"/>
                    <a:pt x="1154" y="306"/>
                  </a:cubicBezTo>
                  <a:cubicBezTo>
                    <a:pt x="1154" y="300"/>
                    <a:pt x="1154" y="300"/>
                    <a:pt x="1154" y="300"/>
                  </a:cubicBezTo>
                  <a:cubicBezTo>
                    <a:pt x="1159" y="300"/>
                    <a:pt x="1159" y="300"/>
                    <a:pt x="1159" y="300"/>
                  </a:cubicBezTo>
                  <a:lnTo>
                    <a:pt x="1159" y="306"/>
                  </a:lnTo>
                  <a:close/>
                  <a:moveTo>
                    <a:pt x="1159" y="293"/>
                  </a:moveTo>
                  <a:cubicBezTo>
                    <a:pt x="1154" y="293"/>
                    <a:pt x="1154" y="293"/>
                    <a:pt x="1154" y="293"/>
                  </a:cubicBezTo>
                  <a:cubicBezTo>
                    <a:pt x="1154" y="287"/>
                    <a:pt x="1154" y="287"/>
                    <a:pt x="1154" y="287"/>
                  </a:cubicBezTo>
                  <a:cubicBezTo>
                    <a:pt x="1159" y="287"/>
                    <a:pt x="1159" y="287"/>
                    <a:pt x="1159" y="287"/>
                  </a:cubicBezTo>
                  <a:lnTo>
                    <a:pt x="1159" y="293"/>
                  </a:lnTo>
                  <a:close/>
                  <a:moveTo>
                    <a:pt x="1159" y="268"/>
                  </a:moveTo>
                  <a:cubicBezTo>
                    <a:pt x="1154" y="268"/>
                    <a:pt x="1154" y="268"/>
                    <a:pt x="1154" y="268"/>
                  </a:cubicBezTo>
                  <a:cubicBezTo>
                    <a:pt x="1154" y="261"/>
                    <a:pt x="1154" y="261"/>
                    <a:pt x="1154" y="261"/>
                  </a:cubicBezTo>
                  <a:cubicBezTo>
                    <a:pt x="1159" y="261"/>
                    <a:pt x="1159" y="261"/>
                    <a:pt x="1159" y="261"/>
                  </a:cubicBezTo>
                  <a:lnTo>
                    <a:pt x="1159" y="268"/>
                  </a:lnTo>
                  <a:close/>
                  <a:moveTo>
                    <a:pt x="1159" y="255"/>
                  </a:moveTo>
                  <a:cubicBezTo>
                    <a:pt x="1154" y="255"/>
                    <a:pt x="1154" y="255"/>
                    <a:pt x="1154" y="255"/>
                  </a:cubicBezTo>
                  <a:cubicBezTo>
                    <a:pt x="1154" y="248"/>
                    <a:pt x="1154" y="248"/>
                    <a:pt x="1154" y="248"/>
                  </a:cubicBezTo>
                  <a:cubicBezTo>
                    <a:pt x="1159" y="248"/>
                    <a:pt x="1159" y="248"/>
                    <a:pt x="1159" y="248"/>
                  </a:cubicBezTo>
                  <a:lnTo>
                    <a:pt x="1159" y="255"/>
                  </a:lnTo>
                  <a:close/>
                  <a:moveTo>
                    <a:pt x="1169" y="344"/>
                  </a:moveTo>
                  <a:cubicBezTo>
                    <a:pt x="1164" y="344"/>
                    <a:pt x="1164" y="344"/>
                    <a:pt x="1164" y="344"/>
                  </a:cubicBezTo>
                  <a:cubicBezTo>
                    <a:pt x="1164" y="338"/>
                    <a:pt x="1164" y="338"/>
                    <a:pt x="1164" y="338"/>
                  </a:cubicBezTo>
                  <a:cubicBezTo>
                    <a:pt x="1169" y="338"/>
                    <a:pt x="1169" y="338"/>
                    <a:pt x="1169" y="338"/>
                  </a:cubicBezTo>
                  <a:lnTo>
                    <a:pt x="1169" y="344"/>
                  </a:lnTo>
                  <a:close/>
                  <a:moveTo>
                    <a:pt x="1169" y="332"/>
                  </a:moveTo>
                  <a:cubicBezTo>
                    <a:pt x="1164" y="332"/>
                    <a:pt x="1164" y="332"/>
                    <a:pt x="1164" y="332"/>
                  </a:cubicBezTo>
                  <a:cubicBezTo>
                    <a:pt x="1164" y="325"/>
                    <a:pt x="1164" y="325"/>
                    <a:pt x="1164" y="325"/>
                  </a:cubicBezTo>
                  <a:cubicBezTo>
                    <a:pt x="1169" y="325"/>
                    <a:pt x="1169" y="325"/>
                    <a:pt x="1169" y="325"/>
                  </a:cubicBezTo>
                  <a:lnTo>
                    <a:pt x="1169" y="332"/>
                  </a:lnTo>
                  <a:close/>
                  <a:moveTo>
                    <a:pt x="1169" y="319"/>
                  </a:moveTo>
                  <a:cubicBezTo>
                    <a:pt x="1164" y="319"/>
                    <a:pt x="1164" y="319"/>
                    <a:pt x="1164" y="319"/>
                  </a:cubicBezTo>
                  <a:cubicBezTo>
                    <a:pt x="1164" y="312"/>
                    <a:pt x="1164" y="312"/>
                    <a:pt x="1164" y="312"/>
                  </a:cubicBezTo>
                  <a:cubicBezTo>
                    <a:pt x="1169" y="312"/>
                    <a:pt x="1169" y="312"/>
                    <a:pt x="1169" y="312"/>
                  </a:cubicBezTo>
                  <a:lnTo>
                    <a:pt x="1169" y="319"/>
                  </a:lnTo>
                  <a:close/>
                  <a:moveTo>
                    <a:pt x="1169" y="306"/>
                  </a:moveTo>
                  <a:cubicBezTo>
                    <a:pt x="1164" y="306"/>
                    <a:pt x="1164" y="306"/>
                    <a:pt x="1164" y="306"/>
                  </a:cubicBezTo>
                  <a:cubicBezTo>
                    <a:pt x="1164" y="300"/>
                    <a:pt x="1164" y="300"/>
                    <a:pt x="1164" y="300"/>
                  </a:cubicBezTo>
                  <a:cubicBezTo>
                    <a:pt x="1169" y="300"/>
                    <a:pt x="1169" y="300"/>
                    <a:pt x="1169" y="300"/>
                  </a:cubicBezTo>
                  <a:lnTo>
                    <a:pt x="1169" y="306"/>
                  </a:lnTo>
                  <a:close/>
                  <a:moveTo>
                    <a:pt x="1169" y="293"/>
                  </a:moveTo>
                  <a:cubicBezTo>
                    <a:pt x="1164" y="293"/>
                    <a:pt x="1164" y="293"/>
                    <a:pt x="1164" y="293"/>
                  </a:cubicBezTo>
                  <a:cubicBezTo>
                    <a:pt x="1164" y="287"/>
                    <a:pt x="1164" y="287"/>
                    <a:pt x="1164" y="287"/>
                  </a:cubicBezTo>
                  <a:cubicBezTo>
                    <a:pt x="1169" y="287"/>
                    <a:pt x="1169" y="287"/>
                    <a:pt x="1169" y="287"/>
                  </a:cubicBezTo>
                  <a:lnTo>
                    <a:pt x="1169" y="293"/>
                  </a:lnTo>
                  <a:close/>
                  <a:moveTo>
                    <a:pt x="1169" y="280"/>
                  </a:moveTo>
                  <a:cubicBezTo>
                    <a:pt x="1164" y="280"/>
                    <a:pt x="1164" y="280"/>
                    <a:pt x="1164" y="280"/>
                  </a:cubicBezTo>
                  <a:cubicBezTo>
                    <a:pt x="1164" y="274"/>
                    <a:pt x="1164" y="274"/>
                    <a:pt x="1164" y="274"/>
                  </a:cubicBezTo>
                  <a:cubicBezTo>
                    <a:pt x="1169" y="274"/>
                    <a:pt x="1169" y="274"/>
                    <a:pt x="1169" y="274"/>
                  </a:cubicBezTo>
                  <a:lnTo>
                    <a:pt x="1169" y="280"/>
                  </a:lnTo>
                  <a:close/>
                  <a:moveTo>
                    <a:pt x="1169" y="268"/>
                  </a:moveTo>
                  <a:cubicBezTo>
                    <a:pt x="1164" y="268"/>
                    <a:pt x="1164" y="268"/>
                    <a:pt x="1164" y="268"/>
                  </a:cubicBezTo>
                  <a:cubicBezTo>
                    <a:pt x="1164" y="261"/>
                    <a:pt x="1164" y="261"/>
                    <a:pt x="1164" y="261"/>
                  </a:cubicBezTo>
                  <a:cubicBezTo>
                    <a:pt x="1169" y="261"/>
                    <a:pt x="1169" y="261"/>
                    <a:pt x="1169" y="261"/>
                  </a:cubicBezTo>
                  <a:lnTo>
                    <a:pt x="1169" y="268"/>
                  </a:lnTo>
                  <a:close/>
                  <a:moveTo>
                    <a:pt x="1169" y="255"/>
                  </a:moveTo>
                  <a:cubicBezTo>
                    <a:pt x="1164" y="255"/>
                    <a:pt x="1164" y="255"/>
                    <a:pt x="1164" y="255"/>
                  </a:cubicBezTo>
                  <a:cubicBezTo>
                    <a:pt x="1164" y="248"/>
                    <a:pt x="1164" y="248"/>
                    <a:pt x="1164" y="248"/>
                  </a:cubicBezTo>
                  <a:cubicBezTo>
                    <a:pt x="1169" y="248"/>
                    <a:pt x="1169" y="248"/>
                    <a:pt x="1169" y="248"/>
                  </a:cubicBezTo>
                  <a:lnTo>
                    <a:pt x="1169" y="255"/>
                  </a:lnTo>
                  <a:close/>
                  <a:moveTo>
                    <a:pt x="1169" y="242"/>
                  </a:moveTo>
                  <a:cubicBezTo>
                    <a:pt x="1163" y="242"/>
                    <a:pt x="1163" y="242"/>
                    <a:pt x="1163" y="242"/>
                  </a:cubicBezTo>
                  <a:cubicBezTo>
                    <a:pt x="1169" y="232"/>
                    <a:pt x="1169" y="232"/>
                    <a:pt x="1169" y="232"/>
                  </a:cubicBezTo>
                  <a:lnTo>
                    <a:pt x="1169" y="242"/>
                  </a:lnTo>
                  <a:close/>
                  <a:moveTo>
                    <a:pt x="1178" y="344"/>
                  </a:moveTo>
                  <a:cubicBezTo>
                    <a:pt x="1173" y="344"/>
                    <a:pt x="1173" y="344"/>
                    <a:pt x="1173" y="344"/>
                  </a:cubicBezTo>
                  <a:cubicBezTo>
                    <a:pt x="1173" y="338"/>
                    <a:pt x="1173" y="338"/>
                    <a:pt x="1173" y="338"/>
                  </a:cubicBezTo>
                  <a:cubicBezTo>
                    <a:pt x="1178" y="338"/>
                    <a:pt x="1178" y="338"/>
                    <a:pt x="1178" y="338"/>
                  </a:cubicBezTo>
                  <a:lnTo>
                    <a:pt x="1178" y="344"/>
                  </a:lnTo>
                  <a:close/>
                  <a:moveTo>
                    <a:pt x="1178" y="319"/>
                  </a:moveTo>
                  <a:cubicBezTo>
                    <a:pt x="1173" y="319"/>
                    <a:pt x="1173" y="319"/>
                    <a:pt x="1173" y="319"/>
                  </a:cubicBezTo>
                  <a:cubicBezTo>
                    <a:pt x="1173" y="312"/>
                    <a:pt x="1173" y="312"/>
                    <a:pt x="1173" y="312"/>
                  </a:cubicBezTo>
                  <a:cubicBezTo>
                    <a:pt x="1178" y="312"/>
                    <a:pt x="1178" y="312"/>
                    <a:pt x="1178" y="312"/>
                  </a:cubicBezTo>
                  <a:lnTo>
                    <a:pt x="1178" y="319"/>
                  </a:lnTo>
                  <a:close/>
                  <a:moveTo>
                    <a:pt x="1178" y="306"/>
                  </a:moveTo>
                  <a:cubicBezTo>
                    <a:pt x="1173" y="306"/>
                    <a:pt x="1173" y="306"/>
                    <a:pt x="1173" y="306"/>
                  </a:cubicBezTo>
                  <a:cubicBezTo>
                    <a:pt x="1173" y="300"/>
                    <a:pt x="1173" y="300"/>
                    <a:pt x="1173" y="300"/>
                  </a:cubicBezTo>
                  <a:cubicBezTo>
                    <a:pt x="1178" y="300"/>
                    <a:pt x="1178" y="300"/>
                    <a:pt x="1178" y="300"/>
                  </a:cubicBezTo>
                  <a:lnTo>
                    <a:pt x="1178" y="306"/>
                  </a:lnTo>
                  <a:close/>
                  <a:moveTo>
                    <a:pt x="1178" y="280"/>
                  </a:moveTo>
                  <a:cubicBezTo>
                    <a:pt x="1173" y="280"/>
                    <a:pt x="1173" y="280"/>
                    <a:pt x="1173" y="280"/>
                  </a:cubicBezTo>
                  <a:cubicBezTo>
                    <a:pt x="1173" y="274"/>
                    <a:pt x="1173" y="274"/>
                    <a:pt x="1173" y="274"/>
                  </a:cubicBezTo>
                  <a:cubicBezTo>
                    <a:pt x="1178" y="274"/>
                    <a:pt x="1178" y="274"/>
                    <a:pt x="1178" y="274"/>
                  </a:cubicBezTo>
                  <a:lnTo>
                    <a:pt x="1178" y="280"/>
                  </a:lnTo>
                  <a:close/>
                  <a:moveTo>
                    <a:pt x="1178" y="268"/>
                  </a:moveTo>
                  <a:cubicBezTo>
                    <a:pt x="1173" y="268"/>
                    <a:pt x="1173" y="268"/>
                    <a:pt x="1173" y="268"/>
                  </a:cubicBezTo>
                  <a:cubicBezTo>
                    <a:pt x="1173" y="261"/>
                    <a:pt x="1173" y="261"/>
                    <a:pt x="1173" y="261"/>
                  </a:cubicBezTo>
                  <a:cubicBezTo>
                    <a:pt x="1178" y="261"/>
                    <a:pt x="1178" y="261"/>
                    <a:pt x="1178" y="261"/>
                  </a:cubicBezTo>
                  <a:lnTo>
                    <a:pt x="1178" y="268"/>
                  </a:lnTo>
                  <a:close/>
                  <a:moveTo>
                    <a:pt x="1178" y="255"/>
                  </a:moveTo>
                  <a:cubicBezTo>
                    <a:pt x="1173" y="255"/>
                    <a:pt x="1173" y="255"/>
                    <a:pt x="1173" y="255"/>
                  </a:cubicBezTo>
                  <a:cubicBezTo>
                    <a:pt x="1173" y="248"/>
                    <a:pt x="1173" y="248"/>
                    <a:pt x="1173" y="248"/>
                  </a:cubicBezTo>
                  <a:cubicBezTo>
                    <a:pt x="1178" y="248"/>
                    <a:pt x="1178" y="248"/>
                    <a:pt x="1178" y="248"/>
                  </a:cubicBezTo>
                  <a:lnTo>
                    <a:pt x="1178" y="255"/>
                  </a:lnTo>
                  <a:close/>
                  <a:moveTo>
                    <a:pt x="1178" y="242"/>
                  </a:moveTo>
                  <a:cubicBezTo>
                    <a:pt x="1173" y="242"/>
                    <a:pt x="1173" y="242"/>
                    <a:pt x="1173" y="242"/>
                  </a:cubicBezTo>
                  <a:cubicBezTo>
                    <a:pt x="1173" y="236"/>
                    <a:pt x="1173" y="236"/>
                    <a:pt x="1173" y="236"/>
                  </a:cubicBezTo>
                  <a:cubicBezTo>
                    <a:pt x="1178" y="236"/>
                    <a:pt x="1178" y="236"/>
                    <a:pt x="1178" y="236"/>
                  </a:cubicBezTo>
                  <a:lnTo>
                    <a:pt x="1178" y="242"/>
                  </a:lnTo>
                  <a:close/>
                  <a:moveTo>
                    <a:pt x="1178" y="229"/>
                  </a:moveTo>
                  <a:cubicBezTo>
                    <a:pt x="1173" y="229"/>
                    <a:pt x="1173" y="229"/>
                    <a:pt x="1173" y="229"/>
                  </a:cubicBezTo>
                  <a:cubicBezTo>
                    <a:pt x="1173" y="223"/>
                    <a:pt x="1173" y="223"/>
                    <a:pt x="1173" y="223"/>
                  </a:cubicBezTo>
                  <a:cubicBezTo>
                    <a:pt x="1178" y="223"/>
                    <a:pt x="1178" y="223"/>
                    <a:pt x="1178" y="223"/>
                  </a:cubicBezTo>
                  <a:lnTo>
                    <a:pt x="1178" y="229"/>
                  </a:lnTo>
                  <a:close/>
                  <a:moveTo>
                    <a:pt x="1188" y="344"/>
                  </a:move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8" y="338"/>
                    <a:pt x="1188" y="338"/>
                    <a:pt x="1188" y="338"/>
                  </a:cubicBezTo>
                  <a:lnTo>
                    <a:pt x="1188" y="344"/>
                  </a:lnTo>
                  <a:close/>
                  <a:moveTo>
                    <a:pt x="1188" y="332"/>
                  </a:moveTo>
                  <a:cubicBezTo>
                    <a:pt x="1183" y="332"/>
                    <a:pt x="1183" y="332"/>
                    <a:pt x="1183" y="332"/>
                  </a:cubicBezTo>
                  <a:cubicBezTo>
                    <a:pt x="1183" y="325"/>
                    <a:pt x="1183" y="325"/>
                    <a:pt x="1183" y="325"/>
                  </a:cubicBezTo>
                  <a:cubicBezTo>
                    <a:pt x="1188" y="325"/>
                    <a:pt x="1188" y="325"/>
                    <a:pt x="1188" y="325"/>
                  </a:cubicBezTo>
                  <a:lnTo>
                    <a:pt x="1188" y="332"/>
                  </a:lnTo>
                  <a:close/>
                  <a:moveTo>
                    <a:pt x="1188" y="319"/>
                  </a:moveTo>
                  <a:cubicBezTo>
                    <a:pt x="1183" y="319"/>
                    <a:pt x="1183" y="319"/>
                    <a:pt x="1183" y="319"/>
                  </a:cubicBezTo>
                  <a:cubicBezTo>
                    <a:pt x="1183" y="312"/>
                    <a:pt x="1183" y="312"/>
                    <a:pt x="1183" y="312"/>
                  </a:cubicBezTo>
                  <a:cubicBezTo>
                    <a:pt x="1188" y="312"/>
                    <a:pt x="1188" y="312"/>
                    <a:pt x="1188" y="312"/>
                  </a:cubicBezTo>
                  <a:lnTo>
                    <a:pt x="1188" y="319"/>
                  </a:lnTo>
                  <a:close/>
                  <a:moveTo>
                    <a:pt x="1188" y="306"/>
                  </a:moveTo>
                  <a:cubicBezTo>
                    <a:pt x="1183" y="306"/>
                    <a:pt x="1183" y="306"/>
                    <a:pt x="1183" y="306"/>
                  </a:cubicBezTo>
                  <a:cubicBezTo>
                    <a:pt x="1183" y="300"/>
                    <a:pt x="1183" y="300"/>
                    <a:pt x="1183" y="300"/>
                  </a:cubicBezTo>
                  <a:cubicBezTo>
                    <a:pt x="1188" y="300"/>
                    <a:pt x="1188" y="300"/>
                    <a:pt x="1188" y="300"/>
                  </a:cubicBezTo>
                  <a:lnTo>
                    <a:pt x="1188" y="306"/>
                  </a:lnTo>
                  <a:close/>
                  <a:moveTo>
                    <a:pt x="1188" y="293"/>
                  </a:moveTo>
                  <a:cubicBezTo>
                    <a:pt x="1183" y="293"/>
                    <a:pt x="1183" y="293"/>
                    <a:pt x="1183" y="293"/>
                  </a:cubicBezTo>
                  <a:cubicBezTo>
                    <a:pt x="1183" y="287"/>
                    <a:pt x="1183" y="287"/>
                    <a:pt x="1183" y="287"/>
                  </a:cubicBezTo>
                  <a:cubicBezTo>
                    <a:pt x="1188" y="287"/>
                    <a:pt x="1188" y="287"/>
                    <a:pt x="1188" y="287"/>
                  </a:cubicBezTo>
                  <a:lnTo>
                    <a:pt x="1188" y="293"/>
                  </a:lnTo>
                  <a:close/>
                  <a:moveTo>
                    <a:pt x="1188" y="280"/>
                  </a:moveTo>
                  <a:cubicBezTo>
                    <a:pt x="1183" y="280"/>
                    <a:pt x="1183" y="280"/>
                    <a:pt x="1183" y="280"/>
                  </a:cubicBezTo>
                  <a:cubicBezTo>
                    <a:pt x="1183" y="274"/>
                    <a:pt x="1183" y="274"/>
                    <a:pt x="1183" y="274"/>
                  </a:cubicBezTo>
                  <a:cubicBezTo>
                    <a:pt x="1188" y="274"/>
                    <a:pt x="1188" y="274"/>
                    <a:pt x="1188" y="274"/>
                  </a:cubicBezTo>
                  <a:lnTo>
                    <a:pt x="1188" y="280"/>
                  </a:lnTo>
                  <a:close/>
                  <a:moveTo>
                    <a:pt x="1188" y="255"/>
                  </a:moveTo>
                  <a:cubicBezTo>
                    <a:pt x="1183" y="255"/>
                    <a:pt x="1183" y="255"/>
                    <a:pt x="1183" y="255"/>
                  </a:cubicBezTo>
                  <a:cubicBezTo>
                    <a:pt x="1183" y="248"/>
                    <a:pt x="1183" y="248"/>
                    <a:pt x="1183" y="248"/>
                  </a:cubicBezTo>
                  <a:cubicBezTo>
                    <a:pt x="1188" y="248"/>
                    <a:pt x="1188" y="248"/>
                    <a:pt x="1188" y="248"/>
                  </a:cubicBezTo>
                  <a:lnTo>
                    <a:pt x="1188" y="255"/>
                  </a:lnTo>
                  <a:close/>
                  <a:moveTo>
                    <a:pt x="1188" y="242"/>
                  </a:moveTo>
                  <a:cubicBezTo>
                    <a:pt x="1183" y="242"/>
                    <a:pt x="1183" y="242"/>
                    <a:pt x="1183" y="242"/>
                  </a:cubicBezTo>
                  <a:cubicBezTo>
                    <a:pt x="1183" y="236"/>
                    <a:pt x="1183" y="236"/>
                    <a:pt x="1183" y="236"/>
                  </a:cubicBezTo>
                  <a:cubicBezTo>
                    <a:pt x="1188" y="236"/>
                    <a:pt x="1188" y="236"/>
                    <a:pt x="1188" y="236"/>
                  </a:cubicBezTo>
                  <a:lnTo>
                    <a:pt x="1188" y="242"/>
                  </a:lnTo>
                  <a:close/>
                  <a:moveTo>
                    <a:pt x="1188" y="229"/>
                  </a:moveTo>
                  <a:cubicBezTo>
                    <a:pt x="1183" y="229"/>
                    <a:pt x="1183" y="229"/>
                    <a:pt x="1183" y="229"/>
                  </a:cubicBezTo>
                  <a:cubicBezTo>
                    <a:pt x="1183" y="223"/>
                    <a:pt x="1183" y="223"/>
                    <a:pt x="1183" y="223"/>
                  </a:cubicBezTo>
                  <a:cubicBezTo>
                    <a:pt x="1188" y="223"/>
                    <a:pt x="1188" y="223"/>
                    <a:pt x="1188" y="223"/>
                  </a:cubicBezTo>
                  <a:lnTo>
                    <a:pt x="1188" y="229"/>
                  </a:lnTo>
                  <a:close/>
                  <a:moveTo>
                    <a:pt x="1197" y="344"/>
                  </a:moveTo>
                  <a:cubicBezTo>
                    <a:pt x="1193" y="344"/>
                    <a:pt x="1193" y="344"/>
                    <a:pt x="1193" y="344"/>
                  </a:cubicBezTo>
                  <a:cubicBezTo>
                    <a:pt x="1193" y="338"/>
                    <a:pt x="1193" y="338"/>
                    <a:pt x="1193" y="338"/>
                  </a:cubicBezTo>
                  <a:cubicBezTo>
                    <a:pt x="1197" y="338"/>
                    <a:pt x="1197" y="338"/>
                    <a:pt x="1197" y="338"/>
                  </a:cubicBezTo>
                  <a:lnTo>
                    <a:pt x="1197" y="344"/>
                  </a:lnTo>
                  <a:close/>
                  <a:moveTo>
                    <a:pt x="1197" y="332"/>
                  </a:moveTo>
                  <a:cubicBezTo>
                    <a:pt x="1193" y="332"/>
                    <a:pt x="1193" y="332"/>
                    <a:pt x="1193" y="332"/>
                  </a:cubicBezTo>
                  <a:cubicBezTo>
                    <a:pt x="1193" y="325"/>
                    <a:pt x="1193" y="325"/>
                    <a:pt x="1193" y="325"/>
                  </a:cubicBezTo>
                  <a:cubicBezTo>
                    <a:pt x="1197" y="325"/>
                    <a:pt x="1197" y="325"/>
                    <a:pt x="1197" y="325"/>
                  </a:cubicBezTo>
                  <a:lnTo>
                    <a:pt x="1197" y="332"/>
                  </a:lnTo>
                  <a:close/>
                  <a:moveTo>
                    <a:pt x="1197" y="319"/>
                  </a:moveTo>
                  <a:cubicBezTo>
                    <a:pt x="1193" y="319"/>
                    <a:pt x="1193" y="319"/>
                    <a:pt x="1193" y="319"/>
                  </a:cubicBezTo>
                  <a:cubicBezTo>
                    <a:pt x="1193" y="312"/>
                    <a:pt x="1193" y="312"/>
                    <a:pt x="1193" y="312"/>
                  </a:cubicBezTo>
                  <a:cubicBezTo>
                    <a:pt x="1197" y="312"/>
                    <a:pt x="1197" y="312"/>
                    <a:pt x="1197" y="312"/>
                  </a:cubicBezTo>
                  <a:lnTo>
                    <a:pt x="1197" y="319"/>
                  </a:lnTo>
                  <a:close/>
                  <a:moveTo>
                    <a:pt x="1197" y="306"/>
                  </a:moveTo>
                  <a:cubicBezTo>
                    <a:pt x="1193" y="306"/>
                    <a:pt x="1193" y="306"/>
                    <a:pt x="1193" y="306"/>
                  </a:cubicBezTo>
                  <a:cubicBezTo>
                    <a:pt x="1193" y="300"/>
                    <a:pt x="1193" y="300"/>
                    <a:pt x="1193" y="300"/>
                  </a:cubicBezTo>
                  <a:cubicBezTo>
                    <a:pt x="1197" y="300"/>
                    <a:pt x="1197" y="300"/>
                    <a:pt x="1197" y="300"/>
                  </a:cubicBezTo>
                  <a:lnTo>
                    <a:pt x="1197" y="306"/>
                  </a:lnTo>
                  <a:close/>
                  <a:moveTo>
                    <a:pt x="1197" y="293"/>
                  </a:moveTo>
                  <a:cubicBezTo>
                    <a:pt x="1193" y="293"/>
                    <a:pt x="1193" y="293"/>
                    <a:pt x="1193" y="293"/>
                  </a:cubicBezTo>
                  <a:cubicBezTo>
                    <a:pt x="1193" y="287"/>
                    <a:pt x="1193" y="287"/>
                    <a:pt x="1193" y="287"/>
                  </a:cubicBezTo>
                  <a:cubicBezTo>
                    <a:pt x="1197" y="287"/>
                    <a:pt x="1197" y="287"/>
                    <a:pt x="1197" y="287"/>
                  </a:cubicBezTo>
                  <a:lnTo>
                    <a:pt x="1197" y="293"/>
                  </a:lnTo>
                  <a:close/>
                  <a:moveTo>
                    <a:pt x="1197" y="280"/>
                  </a:moveTo>
                  <a:cubicBezTo>
                    <a:pt x="1193" y="280"/>
                    <a:pt x="1193" y="280"/>
                    <a:pt x="1193" y="280"/>
                  </a:cubicBezTo>
                  <a:cubicBezTo>
                    <a:pt x="1193" y="274"/>
                    <a:pt x="1193" y="274"/>
                    <a:pt x="1193" y="274"/>
                  </a:cubicBezTo>
                  <a:cubicBezTo>
                    <a:pt x="1197" y="274"/>
                    <a:pt x="1197" y="274"/>
                    <a:pt x="1197" y="274"/>
                  </a:cubicBezTo>
                  <a:lnTo>
                    <a:pt x="1197" y="280"/>
                  </a:lnTo>
                  <a:close/>
                  <a:moveTo>
                    <a:pt x="1197" y="268"/>
                  </a:moveTo>
                  <a:cubicBezTo>
                    <a:pt x="1193" y="268"/>
                    <a:pt x="1193" y="268"/>
                    <a:pt x="1193" y="268"/>
                  </a:cubicBezTo>
                  <a:cubicBezTo>
                    <a:pt x="1193" y="261"/>
                    <a:pt x="1193" y="261"/>
                    <a:pt x="1193" y="261"/>
                  </a:cubicBezTo>
                  <a:cubicBezTo>
                    <a:pt x="1197" y="261"/>
                    <a:pt x="1197" y="261"/>
                    <a:pt x="1197" y="261"/>
                  </a:cubicBezTo>
                  <a:lnTo>
                    <a:pt x="1197" y="268"/>
                  </a:lnTo>
                  <a:close/>
                  <a:moveTo>
                    <a:pt x="1197" y="255"/>
                  </a:moveTo>
                  <a:cubicBezTo>
                    <a:pt x="1193" y="255"/>
                    <a:pt x="1193" y="255"/>
                    <a:pt x="1193" y="255"/>
                  </a:cubicBezTo>
                  <a:cubicBezTo>
                    <a:pt x="1193" y="248"/>
                    <a:pt x="1193" y="248"/>
                    <a:pt x="1193" y="248"/>
                  </a:cubicBezTo>
                  <a:cubicBezTo>
                    <a:pt x="1197" y="248"/>
                    <a:pt x="1197" y="248"/>
                    <a:pt x="1197" y="248"/>
                  </a:cubicBezTo>
                  <a:lnTo>
                    <a:pt x="1197" y="255"/>
                  </a:lnTo>
                  <a:close/>
                  <a:moveTo>
                    <a:pt x="1197" y="229"/>
                  </a:moveTo>
                  <a:cubicBezTo>
                    <a:pt x="1193" y="229"/>
                    <a:pt x="1193" y="229"/>
                    <a:pt x="1193" y="229"/>
                  </a:cubicBezTo>
                  <a:cubicBezTo>
                    <a:pt x="1193" y="223"/>
                    <a:pt x="1193" y="223"/>
                    <a:pt x="1193" y="223"/>
                  </a:cubicBezTo>
                  <a:cubicBezTo>
                    <a:pt x="1197" y="223"/>
                    <a:pt x="1197" y="223"/>
                    <a:pt x="1197" y="223"/>
                  </a:cubicBezTo>
                  <a:lnTo>
                    <a:pt x="1197" y="229"/>
                  </a:lnTo>
                  <a:close/>
                  <a:moveTo>
                    <a:pt x="1207" y="344"/>
                  </a:moveTo>
                  <a:cubicBezTo>
                    <a:pt x="1202" y="344"/>
                    <a:pt x="1202" y="344"/>
                    <a:pt x="1202" y="344"/>
                  </a:cubicBezTo>
                  <a:cubicBezTo>
                    <a:pt x="1202" y="338"/>
                    <a:pt x="1202" y="338"/>
                    <a:pt x="1202" y="338"/>
                  </a:cubicBezTo>
                  <a:cubicBezTo>
                    <a:pt x="1207" y="338"/>
                    <a:pt x="1207" y="338"/>
                    <a:pt x="1207" y="338"/>
                  </a:cubicBezTo>
                  <a:lnTo>
                    <a:pt x="1207" y="344"/>
                  </a:lnTo>
                  <a:close/>
                  <a:moveTo>
                    <a:pt x="1207" y="332"/>
                  </a:moveTo>
                  <a:cubicBezTo>
                    <a:pt x="1202" y="332"/>
                    <a:pt x="1202" y="332"/>
                    <a:pt x="1202" y="332"/>
                  </a:cubicBezTo>
                  <a:cubicBezTo>
                    <a:pt x="1202" y="325"/>
                    <a:pt x="1202" y="325"/>
                    <a:pt x="1202" y="325"/>
                  </a:cubicBezTo>
                  <a:cubicBezTo>
                    <a:pt x="1207" y="325"/>
                    <a:pt x="1207" y="325"/>
                    <a:pt x="1207" y="325"/>
                  </a:cubicBezTo>
                  <a:lnTo>
                    <a:pt x="1207" y="332"/>
                  </a:lnTo>
                  <a:close/>
                  <a:moveTo>
                    <a:pt x="1207" y="319"/>
                  </a:moveTo>
                  <a:cubicBezTo>
                    <a:pt x="1202" y="319"/>
                    <a:pt x="1202" y="319"/>
                    <a:pt x="1202" y="319"/>
                  </a:cubicBezTo>
                  <a:cubicBezTo>
                    <a:pt x="1202" y="312"/>
                    <a:pt x="1202" y="312"/>
                    <a:pt x="1202" y="312"/>
                  </a:cubicBezTo>
                  <a:cubicBezTo>
                    <a:pt x="1207" y="312"/>
                    <a:pt x="1207" y="312"/>
                    <a:pt x="1207" y="312"/>
                  </a:cubicBezTo>
                  <a:lnTo>
                    <a:pt x="1207" y="319"/>
                  </a:lnTo>
                  <a:close/>
                  <a:moveTo>
                    <a:pt x="1207" y="293"/>
                  </a:moveTo>
                  <a:cubicBezTo>
                    <a:pt x="1202" y="293"/>
                    <a:pt x="1202" y="293"/>
                    <a:pt x="1202" y="293"/>
                  </a:cubicBezTo>
                  <a:cubicBezTo>
                    <a:pt x="1202" y="287"/>
                    <a:pt x="1202" y="287"/>
                    <a:pt x="1202" y="287"/>
                  </a:cubicBezTo>
                  <a:cubicBezTo>
                    <a:pt x="1207" y="287"/>
                    <a:pt x="1207" y="287"/>
                    <a:pt x="1207" y="287"/>
                  </a:cubicBezTo>
                  <a:lnTo>
                    <a:pt x="1207" y="293"/>
                  </a:lnTo>
                  <a:close/>
                  <a:moveTo>
                    <a:pt x="1207" y="280"/>
                  </a:moveTo>
                  <a:cubicBezTo>
                    <a:pt x="1202" y="280"/>
                    <a:pt x="1202" y="280"/>
                    <a:pt x="1202" y="280"/>
                  </a:cubicBezTo>
                  <a:cubicBezTo>
                    <a:pt x="1202" y="274"/>
                    <a:pt x="1202" y="274"/>
                    <a:pt x="1202" y="274"/>
                  </a:cubicBezTo>
                  <a:cubicBezTo>
                    <a:pt x="1207" y="274"/>
                    <a:pt x="1207" y="274"/>
                    <a:pt x="1207" y="274"/>
                  </a:cubicBezTo>
                  <a:lnTo>
                    <a:pt x="1207" y="280"/>
                  </a:lnTo>
                  <a:close/>
                  <a:moveTo>
                    <a:pt x="1207" y="268"/>
                  </a:moveTo>
                  <a:cubicBezTo>
                    <a:pt x="1202" y="268"/>
                    <a:pt x="1202" y="268"/>
                    <a:pt x="1202" y="268"/>
                  </a:cubicBezTo>
                  <a:cubicBezTo>
                    <a:pt x="1202" y="261"/>
                    <a:pt x="1202" y="261"/>
                    <a:pt x="1202" y="261"/>
                  </a:cubicBezTo>
                  <a:cubicBezTo>
                    <a:pt x="1207" y="261"/>
                    <a:pt x="1207" y="261"/>
                    <a:pt x="1207" y="261"/>
                  </a:cubicBezTo>
                  <a:lnTo>
                    <a:pt x="1207" y="268"/>
                  </a:lnTo>
                  <a:close/>
                  <a:moveTo>
                    <a:pt x="1207" y="255"/>
                  </a:moveTo>
                  <a:cubicBezTo>
                    <a:pt x="1202" y="255"/>
                    <a:pt x="1202" y="255"/>
                    <a:pt x="1202" y="255"/>
                  </a:cubicBezTo>
                  <a:cubicBezTo>
                    <a:pt x="1202" y="248"/>
                    <a:pt x="1202" y="248"/>
                    <a:pt x="1202" y="248"/>
                  </a:cubicBezTo>
                  <a:cubicBezTo>
                    <a:pt x="1207" y="248"/>
                    <a:pt x="1207" y="248"/>
                    <a:pt x="1207" y="248"/>
                  </a:cubicBezTo>
                  <a:lnTo>
                    <a:pt x="1207" y="255"/>
                  </a:lnTo>
                  <a:close/>
                  <a:moveTo>
                    <a:pt x="1207" y="242"/>
                  </a:moveTo>
                  <a:cubicBezTo>
                    <a:pt x="1202" y="242"/>
                    <a:pt x="1202" y="242"/>
                    <a:pt x="1202" y="242"/>
                  </a:cubicBezTo>
                  <a:cubicBezTo>
                    <a:pt x="1202" y="236"/>
                    <a:pt x="1202" y="236"/>
                    <a:pt x="1202" y="236"/>
                  </a:cubicBezTo>
                  <a:cubicBezTo>
                    <a:pt x="1207" y="236"/>
                    <a:pt x="1207" y="236"/>
                    <a:pt x="1207" y="236"/>
                  </a:cubicBezTo>
                  <a:lnTo>
                    <a:pt x="1207" y="242"/>
                  </a:lnTo>
                  <a:close/>
                  <a:moveTo>
                    <a:pt x="1207" y="229"/>
                  </a:moveTo>
                  <a:cubicBezTo>
                    <a:pt x="1202" y="229"/>
                    <a:pt x="1202" y="229"/>
                    <a:pt x="1202" y="229"/>
                  </a:cubicBezTo>
                  <a:cubicBezTo>
                    <a:pt x="1202" y="223"/>
                    <a:pt x="1202" y="223"/>
                    <a:pt x="1202" y="223"/>
                  </a:cubicBezTo>
                  <a:cubicBezTo>
                    <a:pt x="1207" y="223"/>
                    <a:pt x="1207" y="223"/>
                    <a:pt x="1207" y="223"/>
                  </a:cubicBezTo>
                  <a:lnTo>
                    <a:pt x="1207" y="229"/>
                  </a:lnTo>
                  <a:close/>
                  <a:moveTo>
                    <a:pt x="1415" y="190"/>
                  </a:moveTo>
                  <a:cubicBezTo>
                    <a:pt x="1431" y="214"/>
                    <a:pt x="1431" y="214"/>
                    <a:pt x="1431" y="214"/>
                  </a:cubicBezTo>
                  <a:cubicBezTo>
                    <a:pt x="1399" y="214"/>
                    <a:pt x="1399" y="214"/>
                    <a:pt x="1399" y="214"/>
                  </a:cubicBezTo>
                  <a:lnTo>
                    <a:pt x="1415" y="190"/>
                  </a:lnTo>
                  <a:close/>
                  <a:moveTo>
                    <a:pt x="1403" y="289"/>
                  </a:moveTo>
                  <a:cubicBezTo>
                    <a:pt x="1403" y="290"/>
                    <a:pt x="1402" y="291"/>
                    <a:pt x="1402" y="291"/>
                  </a:cubicBezTo>
                  <a:cubicBezTo>
                    <a:pt x="1400" y="291"/>
                    <a:pt x="1400" y="291"/>
                    <a:pt x="1400" y="291"/>
                  </a:cubicBezTo>
                  <a:cubicBezTo>
                    <a:pt x="1399" y="291"/>
                    <a:pt x="1398" y="290"/>
                    <a:pt x="1398" y="289"/>
                  </a:cubicBezTo>
                  <a:cubicBezTo>
                    <a:pt x="1398" y="287"/>
                    <a:pt x="1398" y="287"/>
                    <a:pt x="1398" y="287"/>
                  </a:cubicBezTo>
                  <a:cubicBezTo>
                    <a:pt x="1398" y="285"/>
                    <a:pt x="1399" y="284"/>
                    <a:pt x="1400" y="284"/>
                  </a:cubicBezTo>
                  <a:cubicBezTo>
                    <a:pt x="1402" y="284"/>
                    <a:pt x="1402" y="284"/>
                    <a:pt x="1402" y="284"/>
                  </a:cubicBezTo>
                  <a:cubicBezTo>
                    <a:pt x="1402" y="284"/>
                    <a:pt x="1403" y="285"/>
                    <a:pt x="1403" y="287"/>
                  </a:cubicBezTo>
                  <a:lnTo>
                    <a:pt x="1403" y="289"/>
                  </a:lnTo>
                  <a:close/>
                  <a:moveTo>
                    <a:pt x="1403" y="276"/>
                  </a:moveTo>
                  <a:cubicBezTo>
                    <a:pt x="1403" y="277"/>
                    <a:pt x="1402" y="278"/>
                    <a:pt x="1402" y="278"/>
                  </a:cubicBezTo>
                  <a:cubicBezTo>
                    <a:pt x="1400" y="278"/>
                    <a:pt x="1400" y="278"/>
                    <a:pt x="1400" y="278"/>
                  </a:cubicBezTo>
                  <a:cubicBezTo>
                    <a:pt x="1399" y="278"/>
                    <a:pt x="1398" y="277"/>
                    <a:pt x="1398" y="276"/>
                  </a:cubicBezTo>
                  <a:cubicBezTo>
                    <a:pt x="1398" y="274"/>
                    <a:pt x="1398" y="274"/>
                    <a:pt x="1398" y="274"/>
                  </a:cubicBezTo>
                  <a:cubicBezTo>
                    <a:pt x="1398" y="273"/>
                    <a:pt x="1399" y="272"/>
                    <a:pt x="1400" y="272"/>
                  </a:cubicBezTo>
                  <a:cubicBezTo>
                    <a:pt x="1402" y="272"/>
                    <a:pt x="1402" y="272"/>
                    <a:pt x="1402" y="272"/>
                  </a:cubicBezTo>
                  <a:cubicBezTo>
                    <a:pt x="1402" y="272"/>
                    <a:pt x="1403" y="273"/>
                    <a:pt x="1403" y="274"/>
                  </a:cubicBezTo>
                  <a:lnTo>
                    <a:pt x="1403" y="276"/>
                  </a:lnTo>
                  <a:close/>
                  <a:moveTo>
                    <a:pt x="1403" y="263"/>
                  </a:moveTo>
                  <a:cubicBezTo>
                    <a:pt x="1403" y="264"/>
                    <a:pt x="1402" y="265"/>
                    <a:pt x="1402" y="265"/>
                  </a:cubicBezTo>
                  <a:cubicBezTo>
                    <a:pt x="1400" y="265"/>
                    <a:pt x="1400" y="265"/>
                    <a:pt x="1400" y="265"/>
                  </a:cubicBezTo>
                  <a:cubicBezTo>
                    <a:pt x="1399" y="265"/>
                    <a:pt x="1398" y="264"/>
                    <a:pt x="1398" y="263"/>
                  </a:cubicBezTo>
                  <a:cubicBezTo>
                    <a:pt x="1398" y="261"/>
                    <a:pt x="1398" y="261"/>
                    <a:pt x="1398" y="261"/>
                  </a:cubicBezTo>
                  <a:cubicBezTo>
                    <a:pt x="1398" y="260"/>
                    <a:pt x="1399" y="259"/>
                    <a:pt x="1400" y="259"/>
                  </a:cubicBezTo>
                  <a:cubicBezTo>
                    <a:pt x="1402" y="259"/>
                    <a:pt x="1402" y="259"/>
                    <a:pt x="1402" y="259"/>
                  </a:cubicBezTo>
                  <a:cubicBezTo>
                    <a:pt x="1402" y="259"/>
                    <a:pt x="1403" y="260"/>
                    <a:pt x="1403" y="261"/>
                  </a:cubicBezTo>
                  <a:lnTo>
                    <a:pt x="1403" y="263"/>
                  </a:lnTo>
                  <a:close/>
                  <a:moveTo>
                    <a:pt x="1403" y="250"/>
                  </a:moveTo>
                  <a:cubicBezTo>
                    <a:pt x="1403" y="251"/>
                    <a:pt x="1402" y="252"/>
                    <a:pt x="1402" y="252"/>
                  </a:cubicBezTo>
                  <a:cubicBezTo>
                    <a:pt x="1400" y="252"/>
                    <a:pt x="1400" y="252"/>
                    <a:pt x="1400" y="252"/>
                  </a:cubicBezTo>
                  <a:cubicBezTo>
                    <a:pt x="1399" y="252"/>
                    <a:pt x="1398" y="251"/>
                    <a:pt x="1398" y="250"/>
                  </a:cubicBezTo>
                  <a:cubicBezTo>
                    <a:pt x="1398" y="248"/>
                    <a:pt x="1398" y="248"/>
                    <a:pt x="1398" y="248"/>
                  </a:cubicBezTo>
                  <a:cubicBezTo>
                    <a:pt x="1398" y="247"/>
                    <a:pt x="1399" y="246"/>
                    <a:pt x="1400" y="246"/>
                  </a:cubicBezTo>
                  <a:cubicBezTo>
                    <a:pt x="1402" y="246"/>
                    <a:pt x="1402" y="246"/>
                    <a:pt x="1402" y="246"/>
                  </a:cubicBezTo>
                  <a:cubicBezTo>
                    <a:pt x="1402" y="246"/>
                    <a:pt x="1403" y="247"/>
                    <a:pt x="1403" y="248"/>
                  </a:cubicBezTo>
                  <a:lnTo>
                    <a:pt x="1403" y="250"/>
                  </a:lnTo>
                  <a:close/>
                  <a:moveTo>
                    <a:pt x="1403" y="237"/>
                  </a:moveTo>
                  <a:cubicBezTo>
                    <a:pt x="1403" y="239"/>
                    <a:pt x="1402" y="240"/>
                    <a:pt x="1402" y="240"/>
                  </a:cubicBezTo>
                  <a:cubicBezTo>
                    <a:pt x="1400" y="240"/>
                    <a:pt x="1400" y="240"/>
                    <a:pt x="1400" y="240"/>
                  </a:cubicBezTo>
                  <a:cubicBezTo>
                    <a:pt x="1399" y="240"/>
                    <a:pt x="1398" y="239"/>
                    <a:pt x="1398" y="237"/>
                  </a:cubicBezTo>
                  <a:cubicBezTo>
                    <a:pt x="1398" y="235"/>
                    <a:pt x="1398" y="235"/>
                    <a:pt x="1398" y="235"/>
                  </a:cubicBezTo>
                  <a:cubicBezTo>
                    <a:pt x="1398" y="234"/>
                    <a:pt x="1399" y="233"/>
                    <a:pt x="1400" y="233"/>
                  </a:cubicBezTo>
                  <a:cubicBezTo>
                    <a:pt x="1402" y="233"/>
                    <a:pt x="1402" y="233"/>
                    <a:pt x="1402" y="233"/>
                  </a:cubicBezTo>
                  <a:cubicBezTo>
                    <a:pt x="1402" y="233"/>
                    <a:pt x="1403" y="234"/>
                    <a:pt x="1403" y="235"/>
                  </a:cubicBezTo>
                  <a:lnTo>
                    <a:pt x="1403" y="237"/>
                  </a:lnTo>
                  <a:close/>
                  <a:moveTo>
                    <a:pt x="1403" y="225"/>
                  </a:moveTo>
                  <a:cubicBezTo>
                    <a:pt x="1403" y="226"/>
                    <a:pt x="1402" y="227"/>
                    <a:pt x="1402" y="227"/>
                  </a:cubicBezTo>
                  <a:cubicBezTo>
                    <a:pt x="1400" y="227"/>
                    <a:pt x="1400" y="227"/>
                    <a:pt x="1400" y="227"/>
                  </a:cubicBezTo>
                  <a:cubicBezTo>
                    <a:pt x="1399" y="227"/>
                    <a:pt x="1398" y="226"/>
                    <a:pt x="1398" y="225"/>
                  </a:cubicBezTo>
                  <a:cubicBezTo>
                    <a:pt x="1398" y="223"/>
                    <a:pt x="1398" y="223"/>
                    <a:pt x="1398" y="223"/>
                  </a:cubicBezTo>
                  <a:cubicBezTo>
                    <a:pt x="1398" y="221"/>
                    <a:pt x="1399" y="220"/>
                    <a:pt x="1400" y="220"/>
                  </a:cubicBezTo>
                  <a:cubicBezTo>
                    <a:pt x="1402" y="220"/>
                    <a:pt x="1402" y="220"/>
                    <a:pt x="1402" y="220"/>
                  </a:cubicBezTo>
                  <a:cubicBezTo>
                    <a:pt x="1402" y="220"/>
                    <a:pt x="1403" y="221"/>
                    <a:pt x="1403" y="223"/>
                  </a:cubicBezTo>
                  <a:lnTo>
                    <a:pt x="1403" y="225"/>
                  </a:lnTo>
                  <a:close/>
                  <a:moveTo>
                    <a:pt x="1413" y="301"/>
                  </a:moveTo>
                  <a:cubicBezTo>
                    <a:pt x="1413" y="303"/>
                    <a:pt x="1412" y="304"/>
                    <a:pt x="1411" y="304"/>
                  </a:cubicBezTo>
                  <a:cubicBezTo>
                    <a:pt x="1410" y="304"/>
                    <a:pt x="1410" y="304"/>
                    <a:pt x="1410" y="304"/>
                  </a:cubicBezTo>
                  <a:cubicBezTo>
                    <a:pt x="1409" y="304"/>
                    <a:pt x="1408" y="303"/>
                    <a:pt x="1408" y="301"/>
                  </a:cubicBezTo>
                  <a:cubicBezTo>
                    <a:pt x="1408" y="299"/>
                    <a:pt x="1408" y="299"/>
                    <a:pt x="1408" y="299"/>
                  </a:cubicBezTo>
                  <a:cubicBezTo>
                    <a:pt x="1408" y="298"/>
                    <a:pt x="1409" y="297"/>
                    <a:pt x="1410" y="297"/>
                  </a:cubicBezTo>
                  <a:cubicBezTo>
                    <a:pt x="1411" y="297"/>
                    <a:pt x="1411" y="297"/>
                    <a:pt x="1411" y="297"/>
                  </a:cubicBezTo>
                  <a:cubicBezTo>
                    <a:pt x="1412" y="297"/>
                    <a:pt x="1413" y="298"/>
                    <a:pt x="1413" y="299"/>
                  </a:cubicBezTo>
                  <a:lnTo>
                    <a:pt x="1413" y="301"/>
                  </a:lnTo>
                  <a:close/>
                  <a:moveTo>
                    <a:pt x="1413" y="289"/>
                  </a:moveTo>
                  <a:cubicBezTo>
                    <a:pt x="1413" y="290"/>
                    <a:pt x="1412" y="291"/>
                    <a:pt x="1411" y="291"/>
                  </a:cubicBezTo>
                  <a:cubicBezTo>
                    <a:pt x="1410" y="291"/>
                    <a:pt x="1410" y="291"/>
                    <a:pt x="1410" y="291"/>
                  </a:cubicBezTo>
                  <a:cubicBezTo>
                    <a:pt x="1409" y="291"/>
                    <a:pt x="1408" y="290"/>
                    <a:pt x="1408" y="289"/>
                  </a:cubicBezTo>
                  <a:cubicBezTo>
                    <a:pt x="1408" y="287"/>
                    <a:pt x="1408" y="287"/>
                    <a:pt x="1408" y="287"/>
                  </a:cubicBezTo>
                  <a:cubicBezTo>
                    <a:pt x="1408" y="285"/>
                    <a:pt x="1409" y="284"/>
                    <a:pt x="1410" y="284"/>
                  </a:cubicBezTo>
                  <a:cubicBezTo>
                    <a:pt x="1411" y="284"/>
                    <a:pt x="1411" y="284"/>
                    <a:pt x="1411" y="284"/>
                  </a:cubicBezTo>
                  <a:cubicBezTo>
                    <a:pt x="1412" y="284"/>
                    <a:pt x="1413" y="285"/>
                    <a:pt x="1413" y="287"/>
                  </a:cubicBezTo>
                  <a:lnTo>
                    <a:pt x="1413" y="289"/>
                  </a:lnTo>
                  <a:close/>
                  <a:moveTo>
                    <a:pt x="1413" y="263"/>
                  </a:moveTo>
                  <a:cubicBezTo>
                    <a:pt x="1413" y="264"/>
                    <a:pt x="1412" y="265"/>
                    <a:pt x="1411" y="265"/>
                  </a:cubicBezTo>
                  <a:cubicBezTo>
                    <a:pt x="1410" y="265"/>
                    <a:pt x="1410" y="265"/>
                    <a:pt x="1410" y="265"/>
                  </a:cubicBezTo>
                  <a:cubicBezTo>
                    <a:pt x="1409" y="265"/>
                    <a:pt x="1408" y="264"/>
                    <a:pt x="1408" y="263"/>
                  </a:cubicBezTo>
                  <a:cubicBezTo>
                    <a:pt x="1408" y="261"/>
                    <a:pt x="1408" y="261"/>
                    <a:pt x="1408" y="261"/>
                  </a:cubicBezTo>
                  <a:cubicBezTo>
                    <a:pt x="1408" y="260"/>
                    <a:pt x="1409" y="259"/>
                    <a:pt x="1410" y="259"/>
                  </a:cubicBezTo>
                  <a:cubicBezTo>
                    <a:pt x="1411" y="259"/>
                    <a:pt x="1411" y="259"/>
                    <a:pt x="1411" y="259"/>
                  </a:cubicBezTo>
                  <a:cubicBezTo>
                    <a:pt x="1412" y="259"/>
                    <a:pt x="1413" y="260"/>
                    <a:pt x="1413" y="261"/>
                  </a:cubicBezTo>
                  <a:lnTo>
                    <a:pt x="1413" y="263"/>
                  </a:lnTo>
                  <a:close/>
                  <a:moveTo>
                    <a:pt x="1413" y="250"/>
                  </a:moveTo>
                  <a:cubicBezTo>
                    <a:pt x="1413" y="251"/>
                    <a:pt x="1412" y="252"/>
                    <a:pt x="1411" y="252"/>
                  </a:cubicBezTo>
                  <a:cubicBezTo>
                    <a:pt x="1410" y="252"/>
                    <a:pt x="1410" y="252"/>
                    <a:pt x="1410" y="252"/>
                  </a:cubicBezTo>
                  <a:cubicBezTo>
                    <a:pt x="1409" y="252"/>
                    <a:pt x="1408" y="251"/>
                    <a:pt x="1408" y="250"/>
                  </a:cubicBezTo>
                  <a:cubicBezTo>
                    <a:pt x="1408" y="248"/>
                    <a:pt x="1408" y="248"/>
                    <a:pt x="1408" y="248"/>
                  </a:cubicBezTo>
                  <a:cubicBezTo>
                    <a:pt x="1408" y="247"/>
                    <a:pt x="1409" y="246"/>
                    <a:pt x="1410" y="246"/>
                  </a:cubicBezTo>
                  <a:cubicBezTo>
                    <a:pt x="1411" y="246"/>
                    <a:pt x="1411" y="246"/>
                    <a:pt x="1411" y="246"/>
                  </a:cubicBezTo>
                  <a:cubicBezTo>
                    <a:pt x="1412" y="246"/>
                    <a:pt x="1413" y="247"/>
                    <a:pt x="1413" y="248"/>
                  </a:cubicBezTo>
                  <a:lnTo>
                    <a:pt x="1413" y="250"/>
                  </a:lnTo>
                  <a:close/>
                  <a:moveTo>
                    <a:pt x="1413" y="237"/>
                  </a:moveTo>
                  <a:cubicBezTo>
                    <a:pt x="1413" y="239"/>
                    <a:pt x="1412" y="240"/>
                    <a:pt x="1411" y="240"/>
                  </a:cubicBezTo>
                  <a:cubicBezTo>
                    <a:pt x="1410" y="240"/>
                    <a:pt x="1410" y="240"/>
                    <a:pt x="1410" y="240"/>
                  </a:cubicBezTo>
                  <a:cubicBezTo>
                    <a:pt x="1409" y="240"/>
                    <a:pt x="1408" y="239"/>
                    <a:pt x="1408" y="237"/>
                  </a:cubicBezTo>
                  <a:cubicBezTo>
                    <a:pt x="1408" y="235"/>
                    <a:pt x="1408" y="235"/>
                    <a:pt x="1408" y="235"/>
                  </a:cubicBezTo>
                  <a:cubicBezTo>
                    <a:pt x="1408" y="234"/>
                    <a:pt x="1409" y="233"/>
                    <a:pt x="1410" y="233"/>
                  </a:cubicBezTo>
                  <a:cubicBezTo>
                    <a:pt x="1411" y="233"/>
                    <a:pt x="1411" y="233"/>
                    <a:pt x="1411" y="233"/>
                  </a:cubicBezTo>
                  <a:cubicBezTo>
                    <a:pt x="1412" y="233"/>
                    <a:pt x="1413" y="234"/>
                    <a:pt x="1413" y="235"/>
                  </a:cubicBezTo>
                  <a:lnTo>
                    <a:pt x="1413" y="237"/>
                  </a:lnTo>
                  <a:close/>
                  <a:moveTo>
                    <a:pt x="1413" y="225"/>
                  </a:moveTo>
                  <a:cubicBezTo>
                    <a:pt x="1413" y="226"/>
                    <a:pt x="1412" y="227"/>
                    <a:pt x="1411" y="227"/>
                  </a:cubicBezTo>
                  <a:cubicBezTo>
                    <a:pt x="1410" y="227"/>
                    <a:pt x="1410" y="227"/>
                    <a:pt x="1410" y="227"/>
                  </a:cubicBezTo>
                  <a:cubicBezTo>
                    <a:pt x="1409" y="227"/>
                    <a:pt x="1408" y="226"/>
                    <a:pt x="1408" y="225"/>
                  </a:cubicBezTo>
                  <a:cubicBezTo>
                    <a:pt x="1408" y="223"/>
                    <a:pt x="1408" y="223"/>
                    <a:pt x="1408" y="223"/>
                  </a:cubicBezTo>
                  <a:cubicBezTo>
                    <a:pt x="1408" y="221"/>
                    <a:pt x="1409" y="220"/>
                    <a:pt x="1410" y="220"/>
                  </a:cubicBezTo>
                  <a:cubicBezTo>
                    <a:pt x="1411" y="220"/>
                    <a:pt x="1411" y="220"/>
                    <a:pt x="1411" y="220"/>
                  </a:cubicBezTo>
                  <a:cubicBezTo>
                    <a:pt x="1412" y="220"/>
                    <a:pt x="1413" y="221"/>
                    <a:pt x="1413" y="223"/>
                  </a:cubicBezTo>
                  <a:lnTo>
                    <a:pt x="1413" y="225"/>
                  </a:lnTo>
                  <a:close/>
                  <a:moveTo>
                    <a:pt x="1422" y="301"/>
                  </a:moveTo>
                  <a:cubicBezTo>
                    <a:pt x="1422" y="303"/>
                    <a:pt x="1422" y="304"/>
                    <a:pt x="1421" y="304"/>
                  </a:cubicBezTo>
                  <a:cubicBezTo>
                    <a:pt x="1419" y="304"/>
                    <a:pt x="1419" y="304"/>
                    <a:pt x="1419" y="304"/>
                  </a:cubicBezTo>
                  <a:cubicBezTo>
                    <a:pt x="1418" y="304"/>
                    <a:pt x="1418" y="303"/>
                    <a:pt x="1418" y="301"/>
                  </a:cubicBezTo>
                  <a:cubicBezTo>
                    <a:pt x="1418" y="299"/>
                    <a:pt x="1418" y="299"/>
                    <a:pt x="1418" y="299"/>
                  </a:cubicBezTo>
                  <a:cubicBezTo>
                    <a:pt x="1418" y="298"/>
                    <a:pt x="1418" y="297"/>
                    <a:pt x="1419" y="297"/>
                  </a:cubicBezTo>
                  <a:cubicBezTo>
                    <a:pt x="1421" y="297"/>
                    <a:pt x="1421" y="297"/>
                    <a:pt x="1421" y="297"/>
                  </a:cubicBezTo>
                  <a:cubicBezTo>
                    <a:pt x="1422" y="297"/>
                    <a:pt x="1422" y="298"/>
                    <a:pt x="1422" y="299"/>
                  </a:cubicBezTo>
                  <a:lnTo>
                    <a:pt x="1422" y="301"/>
                  </a:lnTo>
                  <a:close/>
                  <a:moveTo>
                    <a:pt x="1422" y="289"/>
                  </a:moveTo>
                  <a:cubicBezTo>
                    <a:pt x="1422" y="290"/>
                    <a:pt x="1422" y="291"/>
                    <a:pt x="1421" y="291"/>
                  </a:cubicBezTo>
                  <a:cubicBezTo>
                    <a:pt x="1419" y="291"/>
                    <a:pt x="1419" y="291"/>
                    <a:pt x="1419" y="291"/>
                  </a:cubicBezTo>
                  <a:cubicBezTo>
                    <a:pt x="1418" y="291"/>
                    <a:pt x="1418" y="290"/>
                    <a:pt x="1418" y="289"/>
                  </a:cubicBezTo>
                  <a:cubicBezTo>
                    <a:pt x="1418" y="287"/>
                    <a:pt x="1418" y="287"/>
                    <a:pt x="1418" y="287"/>
                  </a:cubicBezTo>
                  <a:cubicBezTo>
                    <a:pt x="1418" y="285"/>
                    <a:pt x="1418" y="284"/>
                    <a:pt x="1419" y="284"/>
                  </a:cubicBezTo>
                  <a:cubicBezTo>
                    <a:pt x="1421" y="284"/>
                    <a:pt x="1421" y="284"/>
                    <a:pt x="1421" y="284"/>
                  </a:cubicBezTo>
                  <a:cubicBezTo>
                    <a:pt x="1422" y="284"/>
                    <a:pt x="1422" y="285"/>
                    <a:pt x="1422" y="287"/>
                  </a:cubicBezTo>
                  <a:lnTo>
                    <a:pt x="1422" y="289"/>
                  </a:lnTo>
                  <a:close/>
                  <a:moveTo>
                    <a:pt x="1422" y="276"/>
                  </a:moveTo>
                  <a:cubicBezTo>
                    <a:pt x="1422" y="277"/>
                    <a:pt x="1422" y="278"/>
                    <a:pt x="1421" y="278"/>
                  </a:cubicBezTo>
                  <a:cubicBezTo>
                    <a:pt x="1419" y="278"/>
                    <a:pt x="1419" y="278"/>
                    <a:pt x="1419" y="278"/>
                  </a:cubicBezTo>
                  <a:cubicBezTo>
                    <a:pt x="1418" y="278"/>
                    <a:pt x="1418" y="277"/>
                    <a:pt x="1418" y="276"/>
                  </a:cubicBezTo>
                  <a:cubicBezTo>
                    <a:pt x="1418" y="274"/>
                    <a:pt x="1418" y="274"/>
                    <a:pt x="1418" y="274"/>
                  </a:cubicBezTo>
                  <a:cubicBezTo>
                    <a:pt x="1418" y="273"/>
                    <a:pt x="1418" y="272"/>
                    <a:pt x="1419" y="272"/>
                  </a:cubicBezTo>
                  <a:cubicBezTo>
                    <a:pt x="1421" y="272"/>
                    <a:pt x="1421" y="272"/>
                    <a:pt x="1421" y="272"/>
                  </a:cubicBezTo>
                  <a:cubicBezTo>
                    <a:pt x="1422" y="272"/>
                    <a:pt x="1422" y="273"/>
                    <a:pt x="1422" y="274"/>
                  </a:cubicBezTo>
                  <a:lnTo>
                    <a:pt x="1422" y="276"/>
                  </a:lnTo>
                  <a:close/>
                  <a:moveTo>
                    <a:pt x="1422" y="263"/>
                  </a:moveTo>
                  <a:cubicBezTo>
                    <a:pt x="1422" y="264"/>
                    <a:pt x="1422" y="265"/>
                    <a:pt x="1421" y="265"/>
                  </a:cubicBezTo>
                  <a:cubicBezTo>
                    <a:pt x="1419" y="265"/>
                    <a:pt x="1419" y="265"/>
                    <a:pt x="1419" y="265"/>
                  </a:cubicBezTo>
                  <a:cubicBezTo>
                    <a:pt x="1418" y="265"/>
                    <a:pt x="1418" y="264"/>
                    <a:pt x="1418" y="263"/>
                  </a:cubicBezTo>
                  <a:cubicBezTo>
                    <a:pt x="1418" y="261"/>
                    <a:pt x="1418" y="261"/>
                    <a:pt x="1418" y="261"/>
                  </a:cubicBezTo>
                  <a:cubicBezTo>
                    <a:pt x="1418" y="260"/>
                    <a:pt x="1418" y="259"/>
                    <a:pt x="1419" y="259"/>
                  </a:cubicBezTo>
                  <a:cubicBezTo>
                    <a:pt x="1421" y="259"/>
                    <a:pt x="1421" y="259"/>
                    <a:pt x="1421" y="259"/>
                  </a:cubicBezTo>
                  <a:cubicBezTo>
                    <a:pt x="1422" y="259"/>
                    <a:pt x="1422" y="260"/>
                    <a:pt x="1422" y="261"/>
                  </a:cubicBezTo>
                  <a:lnTo>
                    <a:pt x="1422" y="263"/>
                  </a:lnTo>
                  <a:close/>
                  <a:moveTo>
                    <a:pt x="1422" y="250"/>
                  </a:moveTo>
                  <a:cubicBezTo>
                    <a:pt x="1422" y="251"/>
                    <a:pt x="1422" y="252"/>
                    <a:pt x="1421" y="252"/>
                  </a:cubicBezTo>
                  <a:cubicBezTo>
                    <a:pt x="1419" y="252"/>
                    <a:pt x="1419" y="252"/>
                    <a:pt x="1419" y="252"/>
                  </a:cubicBezTo>
                  <a:cubicBezTo>
                    <a:pt x="1418" y="252"/>
                    <a:pt x="1418" y="251"/>
                    <a:pt x="1418" y="250"/>
                  </a:cubicBezTo>
                  <a:cubicBezTo>
                    <a:pt x="1418" y="248"/>
                    <a:pt x="1418" y="248"/>
                    <a:pt x="1418" y="248"/>
                  </a:cubicBezTo>
                  <a:cubicBezTo>
                    <a:pt x="1418" y="247"/>
                    <a:pt x="1418" y="246"/>
                    <a:pt x="1419" y="246"/>
                  </a:cubicBezTo>
                  <a:cubicBezTo>
                    <a:pt x="1421" y="246"/>
                    <a:pt x="1421" y="246"/>
                    <a:pt x="1421" y="246"/>
                  </a:cubicBezTo>
                  <a:cubicBezTo>
                    <a:pt x="1422" y="246"/>
                    <a:pt x="1422" y="247"/>
                    <a:pt x="1422" y="248"/>
                  </a:cubicBezTo>
                  <a:lnTo>
                    <a:pt x="1422" y="250"/>
                  </a:lnTo>
                  <a:close/>
                  <a:moveTo>
                    <a:pt x="1422" y="225"/>
                  </a:moveTo>
                  <a:cubicBezTo>
                    <a:pt x="1422" y="226"/>
                    <a:pt x="1422" y="227"/>
                    <a:pt x="1421" y="227"/>
                  </a:cubicBezTo>
                  <a:cubicBezTo>
                    <a:pt x="1419" y="227"/>
                    <a:pt x="1419" y="227"/>
                    <a:pt x="1419" y="227"/>
                  </a:cubicBezTo>
                  <a:cubicBezTo>
                    <a:pt x="1418" y="227"/>
                    <a:pt x="1418" y="226"/>
                    <a:pt x="1418" y="225"/>
                  </a:cubicBezTo>
                  <a:cubicBezTo>
                    <a:pt x="1418" y="223"/>
                    <a:pt x="1418" y="223"/>
                    <a:pt x="1418" y="223"/>
                  </a:cubicBezTo>
                  <a:cubicBezTo>
                    <a:pt x="1418" y="221"/>
                    <a:pt x="1418" y="220"/>
                    <a:pt x="1419" y="220"/>
                  </a:cubicBezTo>
                  <a:cubicBezTo>
                    <a:pt x="1421" y="220"/>
                    <a:pt x="1421" y="220"/>
                    <a:pt x="1421" y="220"/>
                  </a:cubicBezTo>
                  <a:cubicBezTo>
                    <a:pt x="1422" y="220"/>
                    <a:pt x="1422" y="221"/>
                    <a:pt x="1422" y="223"/>
                  </a:cubicBezTo>
                  <a:lnTo>
                    <a:pt x="1422" y="225"/>
                  </a:lnTo>
                  <a:close/>
                  <a:moveTo>
                    <a:pt x="1432" y="301"/>
                  </a:moveTo>
                  <a:cubicBezTo>
                    <a:pt x="1432" y="303"/>
                    <a:pt x="1431" y="304"/>
                    <a:pt x="1430" y="304"/>
                  </a:cubicBezTo>
                  <a:cubicBezTo>
                    <a:pt x="1429" y="304"/>
                    <a:pt x="1429" y="304"/>
                    <a:pt x="1429" y="304"/>
                  </a:cubicBezTo>
                  <a:cubicBezTo>
                    <a:pt x="1428" y="304"/>
                    <a:pt x="1427" y="303"/>
                    <a:pt x="1427" y="301"/>
                  </a:cubicBezTo>
                  <a:cubicBezTo>
                    <a:pt x="1427" y="299"/>
                    <a:pt x="1427" y="299"/>
                    <a:pt x="1427" y="299"/>
                  </a:cubicBezTo>
                  <a:cubicBezTo>
                    <a:pt x="1427" y="298"/>
                    <a:pt x="1428" y="297"/>
                    <a:pt x="1429" y="297"/>
                  </a:cubicBezTo>
                  <a:cubicBezTo>
                    <a:pt x="1430" y="297"/>
                    <a:pt x="1430" y="297"/>
                    <a:pt x="1430" y="297"/>
                  </a:cubicBezTo>
                  <a:cubicBezTo>
                    <a:pt x="1431" y="297"/>
                    <a:pt x="1432" y="298"/>
                    <a:pt x="1432" y="299"/>
                  </a:cubicBezTo>
                  <a:lnTo>
                    <a:pt x="1432" y="301"/>
                  </a:lnTo>
                  <a:close/>
                  <a:moveTo>
                    <a:pt x="1432" y="289"/>
                  </a:moveTo>
                  <a:cubicBezTo>
                    <a:pt x="1432" y="290"/>
                    <a:pt x="1431" y="291"/>
                    <a:pt x="1430" y="291"/>
                  </a:cubicBezTo>
                  <a:cubicBezTo>
                    <a:pt x="1429" y="291"/>
                    <a:pt x="1429" y="291"/>
                    <a:pt x="1429" y="291"/>
                  </a:cubicBezTo>
                  <a:cubicBezTo>
                    <a:pt x="1428" y="291"/>
                    <a:pt x="1427" y="290"/>
                    <a:pt x="1427" y="289"/>
                  </a:cubicBezTo>
                  <a:cubicBezTo>
                    <a:pt x="1427" y="287"/>
                    <a:pt x="1427" y="287"/>
                    <a:pt x="1427" y="287"/>
                  </a:cubicBezTo>
                  <a:cubicBezTo>
                    <a:pt x="1427" y="285"/>
                    <a:pt x="1428" y="284"/>
                    <a:pt x="1429" y="284"/>
                  </a:cubicBezTo>
                  <a:cubicBezTo>
                    <a:pt x="1430" y="284"/>
                    <a:pt x="1430" y="284"/>
                    <a:pt x="1430" y="284"/>
                  </a:cubicBezTo>
                  <a:cubicBezTo>
                    <a:pt x="1431" y="284"/>
                    <a:pt x="1432" y="285"/>
                    <a:pt x="1432" y="287"/>
                  </a:cubicBezTo>
                  <a:lnTo>
                    <a:pt x="1432" y="289"/>
                  </a:lnTo>
                  <a:close/>
                  <a:moveTo>
                    <a:pt x="1432" y="276"/>
                  </a:moveTo>
                  <a:cubicBezTo>
                    <a:pt x="1432" y="277"/>
                    <a:pt x="1431" y="278"/>
                    <a:pt x="1430" y="278"/>
                  </a:cubicBezTo>
                  <a:cubicBezTo>
                    <a:pt x="1429" y="278"/>
                    <a:pt x="1429" y="278"/>
                    <a:pt x="1429" y="278"/>
                  </a:cubicBezTo>
                  <a:cubicBezTo>
                    <a:pt x="1428" y="278"/>
                    <a:pt x="1427" y="277"/>
                    <a:pt x="1427" y="276"/>
                  </a:cubicBezTo>
                  <a:cubicBezTo>
                    <a:pt x="1427" y="274"/>
                    <a:pt x="1427" y="274"/>
                    <a:pt x="1427" y="274"/>
                  </a:cubicBezTo>
                  <a:cubicBezTo>
                    <a:pt x="1427" y="273"/>
                    <a:pt x="1428" y="272"/>
                    <a:pt x="1429" y="272"/>
                  </a:cubicBezTo>
                  <a:cubicBezTo>
                    <a:pt x="1430" y="272"/>
                    <a:pt x="1430" y="272"/>
                    <a:pt x="1430" y="272"/>
                  </a:cubicBezTo>
                  <a:cubicBezTo>
                    <a:pt x="1431" y="272"/>
                    <a:pt x="1432" y="273"/>
                    <a:pt x="1432" y="274"/>
                  </a:cubicBezTo>
                  <a:lnTo>
                    <a:pt x="1432" y="276"/>
                  </a:lnTo>
                  <a:close/>
                  <a:moveTo>
                    <a:pt x="1432" y="263"/>
                  </a:moveTo>
                  <a:cubicBezTo>
                    <a:pt x="1432" y="264"/>
                    <a:pt x="1431" y="265"/>
                    <a:pt x="1430" y="265"/>
                  </a:cubicBezTo>
                  <a:cubicBezTo>
                    <a:pt x="1429" y="265"/>
                    <a:pt x="1429" y="265"/>
                    <a:pt x="1429" y="265"/>
                  </a:cubicBezTo>
                  <a:cubicBezTo>
                    <a:pt x="1428" y="265"/>
                    <a:pt x="1427" y="264"/>
                    <a:pt x="1427" y="263"/>
                  </a:cubicBezTo>
                  <a:cubicBezTo>
                    <a:pt x="1427" y="261"/>
                    <a:pt x="1427" y="261"/>
                    <a:pt x="1427" y="261"/>
                  </a:cubicBezTo>
                  <a:cubicBezTo>
                    <a:pt x="1427" y="260"/>
                    <a:pt x="1428" y="259"/>
                    <a:pt x="1429" y="259"/>
                  </a:cubicBezTo>
                  <a:cubicBezTo>
                    <a:pt x="1430" y="259"/>
                    <a:pt x="1430" y="259"/>
                    <a:pt x="1430" y="259"/>
                  </a:cubicBezTo>
                  <a:cubicBezTo>
                    <a:pt x="1431" y="259"/>
                    <a:pt x="1432" y="260"/>
                    <a:pt x="1432" y="261"/>
                  </a:cubicBezTo>
                  <a:lnTo>
                    <a:pt x="1432" y="263"/>
                  </a:lnTo>
                  <a:close/>
                  <a:moveTo>
                    <a:pt x="1432" y="250"/>
                  </a:moveTo>
                  <a:cubicBezTo>
                    <a:pt x="1432" y="251"/>
                    <a:pt x="1431" y="252"/>
                    <a:pt x="1430" y="252"/>
                  </a:cubicBezTo>
                  <a:cubicBezTo>
                    <a:pt x="1429" y="252"/>
                    <a:pt x="1429" y="252"/>
                    <a:pt x="1429" y="252"/>
                  </a:cubicBezTo>
                  <a:cubicBezTo>
                    <a:pt x="1428" y="252"/>
                    <a:pt x="1427" y="251"/>
                    <a:pt x="1427" y="250"/>
                  </a:cubicBezTo>
                  <a:cubicBezTo>
                    <a:pt x="1427" y="248"/>
                    <a:pt x="1427" y="248"/>
                    <a:pt x="1427" y="248"/>
                  </a:cubicBezTo>
                  <a:cubicBezTo>
                    <a:pt x="1427" y="247"/>
                    <a:pt x="1428" y="246"/>
                    <a:pt x="1429" y="246"/>
                  </a:cubicBezTo>
                  <a:cubicBezTo>
                    <a:pt x="1430" y="246"/>
                    <a:pt x="1430" y="246"/>
                    <a:pt x="1430" y="246"/>
                  </a:cubicBezTo>
                  <a:cubicBezTo>
                    <a:pt x="1431" y="246"/>
                    <a:pt x="1432" y="247"/>
                    <a:pt x="1432" y="248"/>
                  </a:cubicBezTo>
                  <a:lnTo>
                    <a:pt x="1432" y="250"/>
                  </a:lnTo>
                  <a:close/>
                  <a:moveTo>
                    <a:pt x="1432" y="237"/>
                  </a:moveTo>
                  <a:cubicBezTo>
                    <a:pt x="1432" y="239"/>
                    <a:pt x="1431" y="240"/>
                    <a:pt x="1430" y="240"/>
                  </a:cubicBezTo>
                  <a:cubicBezTo>
                    <a:pt x="1429" y="240"/>
                    <a:pt x="1429" y="240"/>
                    <a:pt x="1429" y="240"/>
                  </a:cubicBezTo>
                  <a:cubicBezTo>
                    <a:pt x="1428" y="240"/>
                    <a:pt x="1427" y="239"/>
                    <a:pt x="1427" y="237"/>
                  </a:cubicBezTo>
                  <a:cubicBezTo>
                    <a:pt x="1427" y="235"/>
                    <a:pt x="1427" y="235"/>
                    <a:pt x="1427" y="235"/>
                  </a:cubicBezTo>
                  <a:cubicBezTo>
                    <a:pt x="1427" y="234"/>
                    <a:pt x="1428" y="233"/>
                    <a:pt x="1429" y="233"/>
                  </a:cubicBezTo>
                  <a:cubicBezTo>
                    <a:pt x="1430" y="233"/>
                    <a:pt x="1430" y="233"/>
                    <a:pt x="1430" y="233"/>
                  </a:cubicBezTo>
                  <a:cubicBezTo>
                    <a:pt x="1431" y="233"/>
                    <a:pt x="1432" y="234"/>
                    <a:pt x="1432" y="235"/>
                  </a:cubicBezTo>
                  <a:lnTo>
                    <a:pt x="1432" y="237"/>
                  </a:lnTo>
                  <a:close/>
                  <a:moveTo>
                    <a:pt x="1432" y="225"/>
                  </a:moveTo>
                  <a:cubicBezTo>
                    <a:pt x="1432" y="226"/>
                    <a:pt x="1431" y="227"/>
                    <a:pt x="1430" y="227"/>
                  </a:cubicBezTo>
                  <a:cubicBezTo>
                    <a:pt x="1429" y="227"/>
                    <a:pt x="1429" y="227"/>
                    <a:pt x="1429" y="227"/>
                  </a:cubicBezTo>
                  <a:cubicBezTo>
                    <a:pt x="1428" y="227"/>
                    <a:pt x="1427" y="226"/>
                    <a:pt x="1427" y="225"/>
                  </a:cubicBezTo>
                  <a:cubicBezTo>
                    <a:pt x="1427" y="223"/>
                    <a:pt x="1427" y="223"/>
                    <a:pt x="1427" y="223"/>
                  </a:cubicBezTo>
                  <a:cubicBezTo>
                    <a:pt x="1427" y="221"/>
                    <a:pt x="1428" y="220"/>
                    <a:pt x="1429" y="220"/>
                  </a:cubicBezTo>
                  <a:cubicBezTo>
                    <a:pt x="1430" y="220"/>
                    <a:pt x="1430" y="220"/>
                    <a:pt x="1430" y="220"/>
                  </a:cubicBezTo>
                  <a:cubicBezTo>
                    <a:pt x="1431" y="220"/>
                    <a:pt x="1432" y="221"/>
                    <a:pt x="1432" y="223"/>
                  </a:cubicBezTo>
                  <a:lnTo>
                    <a:pt x="1432" y="225"/>
                  </a:lnTo>
                  <a:close/>
                  <a:moveTo>
                    <a:pt x="1464" y="377"/>
                  </a:moveTo>
                  <a:cubicBezTo>
                    <a:pt x="1461" y="377"/>
                    <a:pt x="1461" y="377"/>
                    <a:pt x="1461" y="377"/>
                  </a:cubicBezTo>
                  <a:cubicBezTo>
                    <a:pt x="1461" y="373"/>
                    <a:pt x="1461" y="373"/>
                    <a:pt x="1461" y="373"/>
                  </a:cubicBezTo>
                  <a:cubicBezTo>
                    <a:pt x="1464" y="373"/>
                    <a:pt x="1464" y="373"/>
                    <a:pt x="1464" y="373"/>
                  </a:cubicBezTo>
                  <a:lnTo>
                    <a:pt x="1464" y="377"/>
                  </a:lnTo>
                  <a:close/>
                  <a:moveTo>
                    <a:pt x="1464" y="364"/>
                  </a:moveTo>
                  <a:cubicBezTo>
                    <a:pt x="1461" y="364"/>
                    <a:pt x="1461" y="364"/>
                    <a:pt x="1461" y="364"/>
                  </a:cubicBezTo>
                  <a:cubicBezTo>
                    <a:pt x="1461" y="360"/>
                    <a:pt x="1461" y="360"/>
                    <a:pt x="1461" y="360"/>
                  </a:cubicBezTo>
                  <a:cubicBezTo>
                    <a:pt x="1464" y="360"/>
                    <a:pt x="1464" y="360"/>
                    <a:pt x="1464" y="360"/>
                  </a:cubicBezTo>
                  <a:lnTo>
                    <a:pt x="1464" y="364"/>
                  </a:lnTo>
                  <a:close/>
                  <a:moveTo>
                    <a:pt x="1464" y="351"/>
                  </a:moveTo>
                  <a:cubicBezTo>
                    <a:pt x="1461" y="351"/>
                    <a:pt x="1461" y="351"/>
                    <a:pt x="1461" y="351"/>
                  </a:cubicBezTo>
                  <a:cubicBezTo>
                    <a:pt x="1461" y="347"/>
                    <a:pt x="1461" y="347"/>
                    <a:pt x="1461" y="347"/>
                  </a:cubicBezTo>
                  <a:cubicBezTo>
                    <a:pt x="1464" y="347"/>
                    <a:pt x="1464" y="347"/>
                    <a:pt x="1464" y="347"/>
                  </a:cubicBezTo>
                  <a:lnTo>
                    <a:pt x="1464" y="351"/>
                  </a:lnTo>
                  <a:close/>
                  <a:moveTo>
                    <a:pt x="1464" y="326"/>
                  </a:moveTo>
                  <a:cubicBezTo>
                    <a:pt x="1461" y="326"/>
                    <a:pt x="1461" y="326"/>
                    <a:pt x="1461" y="326"/>
                  </a:cubicBezTo>
                  <a:cubicBezTo>
                    <a:pt x="1461" y="321"/>
                    <a:pt x="1461" y="321"/>
                    <a:pt x="1461" y="321"/>
                  </a:cubicBezTo>
                  <a:cubicBezTo>
                    <a:pt x="1464" y="321"/>
                    <a:pt x="1464" y="321"/>
                    <a:pt x="1464" y="321"/>
                  </a:cubicBezTo>
                  <a:lnTo>
                    <a:pt x="1464" y="326"/>
                  </a:lnTo>
                  <a:close/>
                  <a:moveTo>
                    <a:pt x="1464" y="313"/>
                  </a:moveTo>
                  <a:cubicBezTo>
                    <a:pt x="1461" y="313"/>
                    <a:pt x="1461" y="313"/>
                    <a:pt x="1461" y="313"/>
                  </a:cubicBezTo>
                  <a:cubicBezTo>
                    <a:pt x="1461" y="309"/>
                    <a:pt x="1461" y="309"/>
                    <a:pt x="1461" y="309"/>
                  </a:cubicBezTo>
                  <a:cubicBezTo>
                    <a:pt x="1464" y="309"/>
                    <a:pt x="1464" y="309"/>
                    <a:pt x="1464" y="309"/>
                  </a:cubicBezTo>
                  <a:lnTo>
                    <a:pt x="1464" y="313"/>
                  </a:lnTo>
                  <a:close/>
                  <a:moveTo>
                    <a:pt x="1464" y="300"/>
                  </a:moveTo>
                  <a:cubicBezTo>
                    <a:pt x="1461" y="300"/>
                    <a:pt x="1461" y="300"/>
                    <a:pt x="1461" y="300"/>
                  </a:cubicBezTo>
                  <a:cubicBezTo>
                    <a:pt x="1461" y="296"/>
                    <a:pt x="1461" y="296"/>
                    <a:pt x="1461" y="296"/>
                  </a:cubicBezTo>
                  <a:cubicBezTo>
                    <a:pt x="1464" y="296"/>
                    <a:pt x="1464" y="296"/>
                    <a:pt x="1464" y="296"/>
                  </a:cubicBezTo>
                  <a:lnTo>
                    <a:pt x="1464" y="300"/>
                  </a:lnTo>
                  <a:close/>
                  <a:moveTo>
                    <a:pt x="1464" y="287"/>
                  </a:moveTo>
                  <a:cubicBezTo>
                    <a:pt x="1461" y="287"/>
                    <a:pt x="1461" y="287"/>
                    <a:pt x="1461" y="287"/>
                  </a:cubicBezTo>
                  <a:cubicBezTo>
                    <a:pt x="1461" y="283"/>
                    <a:pt x="1461" y="283"/>
                    <a:pt x="1461" y="283"/>
                  </a:cubicBezTo>
                  <a:cubicBezTo>
                    <a:pt x="1464" y="283"/>
                    <a:pt x="1464" y="283"/>
                    <a:pt x="1464" y="283"/>
                  </a:cubicBezTo>
                  <a:lnTo>
                    <a:pt x="1464" y="287"/>
                  </a:lnTo>
                  <a:close/>
                  <a:moveTo>
                    <a:pt x="1464" y="274"/>
                  </a:moveTo>
                  <a:cubicBezTo>
                    <a:pt x="1461" y="274"/>
                    <a:pt x="1461" y="274"/>
                    <a:pt x="1461" y="274"/>
                  </a:cubicBezTo>
                  <a:cubicBezTo>
                    <a:pt x="1461" y="270"/>
                    <a:pt x="1461" y="270"/>
                    <a:pt x="1461" y="270"/>
                  </a:cubicBezTo>
                  <a:cubicBezTo>
                    <a:pt x="1464" y="270"/>
                    <a:pt x="1464" y="270"/>
                    <a:pt x="1464" y="270"/>
                  </a:cubicBezTo>
                  <a:lnTo>
                    <a:pt x="1464" y="274"/>
                  </a:lnTo>
                  <a:close/>
                  <a:moveTo>
                    <a:pt x="1464" y="262"/>
                  </a:moveTo>
                  <a:cubicBezTo>
                    <a:pt x="1461" y="262"/>
                    <a:pt x="1461" y="262"/>
                    <a:pt x="1461" y="262"/>
                  </a:cubicBezTo>
                  <a:cubicBezTo>
                    <a:pt x="1461" y="257"/>
                    <a:pt x="1461" y="257"/>
                    <a:pt x="1461" y="257"/>
                  </a:cubicBezTo>
                  <a:cubicBezTo>
                    <a:pt x="1464" y="257"/>
                    <a:pt x="1464" y="257"/>
                    <a:pt x="1464" y="257"/>
                  </a:cubicBezTo>
                  <a:lnTo>
                    <a:pt x="1464" y="262"/>
                  </a:lnTo>
                  <a:close/>
                  <a:moveTo>
                    <a:pt x="1464" y="249"/>
                  </a:moveTo>
                  <a:cubicBezTo>
                    <a:pt x="1461" y="249"/>
                    <a:pt x="1461" y="249"/>
                    <a:pt x="1461" y="249"/>
                  </a:cubicBezTo>
                  <a:cubicBezTo>
                    <a:pt x="1461" y="245"/>
                    <a:pt x="1461" y="245"/>
                    <a:pt x="1461" y="245"/>
                  </a:cubicBezTo>
                  <a:cubicBezTo>
                    <a:pt x="1464" y="245"/>
                    <a:pt x="1464" y="245"/>
                    <a:pt x="1464" y="245"/>
                  </a:cubicBezTo>
                  <a:lnTo>
                    <a:pt x="1464" y="249"/>
                  </a:lnTo>
                  <a:close/>
                  <a:moveTo>
                    <a:pt x="1464" y="236"/>
                  </a:moveTo>
                  <a:cubicBezTo>
                    <a:pt x="1461" y="236"/>
                    <a:pt x="1461" y="236"/>
                    <a:pt x="1461" y="236"/>
                  </a:cubicBezTo>
                  <a:cubicBezTo>
                    <a:pt x="1461" y="232"/>
                    <a:pt x="1461" y="232"/>
                    <a:pt x="1461" y="232"/>
                  </a:cubicBezTo>
                  <a:cubicBezTo>
                    <a:pt x="1464" y="232"/>
                    <a:pt x="1464" y="232"/>
                    <a:pt x="1464" y="232"/>
                  </a:cubicBezTo>
                  <a:lnTo>
                    <a:pt x="1464" y="236"/>
                  </a:lnTo>
                  <a:close/>
                  <a:moveTo>
                    <a:pt x="1470" y="364"/>
                  </a:moveTo>
                  <a:cubicBezTo>
                    <a:pt x="1467" y="364"/>
                    <a:pt x="1467" y="364"/>
                    <a:pt x="1467" y="364"/>
                  </a:cubicBezTo>
                  <a:cubicBezTo>
                    <a:pt x="1467" y="360"/>
                    <a:pt x="1467" y="360"/>
                    <a:pt x="1467" y="360"/>
                  </a:cubicBezTo>
                  <a:cubicBezTo>
                    <a:pt x="1470" y="360"/>
                    <a:pt x="1470" y="360"/>
                    <a:pt x="1470" y="360"/>
                  </a:cubicBezTo>
                  <a:lnTo>
                    <a:pt x="1470" y="364"/>
                  </a:lnTo>
                  <a:close/>
                  <a:moveTo>
                    <a:pt x="1470" y="351"/>
                  </a:moveTo>
                  <a:cubicBezTo>
                    <a:pt x="1467" y="351"/>
                    <a:pt x="1467" y="351"/>
                    <a:pt x="1467" y="351"/>
                  </a:cubicBezTo>
                  <a:cubicBezTo>
                    <a:pt x="1467" y="347"/>
                    <a:pt x="1467" y="347"/>
                    <a:pt x="1467" y="347"/>
                  </a:cubicBezTo>
                  <a:cubicBezTo>
                    <a:pt x="1470" y="347"/>
                    <a:pt x="1470" y="347"/>
                    <a:pt x="1470" y="347"/>
                  </a:cubicBezTo>
                  <a:lnTo>
                    <a:pt x="1470" y="351"/>
                  </a:lnTo>
                  <a:close/>
                  <a:moveTo>
                    <a:pt x="1470" y="338"/>
                  </a:moveTo>
                  <a:cubicBezTo>
                    <a:pt x="1467" y="338"/>
                    <a:pt x="1467" y="338"/>
                    <a:pt x="1467" y="338"/>
                  </a:cubicBezTo>
                  <a:cubicBezTo>
                    <a:pt x="1467" y="334"/>
                    <a:pt x="1467" y="334"/>
                    <a:pt x="1467" y="334"/>
                  </a:cubicBezTo>
                  <a:cubicBezTo>
                    <a:pt x="1470" y="334"/>
                    <a:pt x="1470" y="334"/>
                    <a:pt x="1470" y="334"/>
                  </a:cubicBezTo>
                  <a:lnTo>
                    <a:pt x="1470" y="338"/>
                  </a:lnTo>
                  <a:close/>
                  <a:moveTo>
                    <a:pt x="1470" y="326"/>
                  </a:moveTo>
                  <a:cubicBezTo>
                    <a:pt x="1467" y="326"/>
                    <a:pt x="1467" y="326"/>
                    <a:pt x="1467" y="326"/>
                  </a:cubicBezTo>
                  <a:cubicBezTo>
                    <a:pt x="1467" y="321"/>
                    <a:pt x="1467" y="321"/>
                    <a:pt x="1467" y="321"/>
                  </a:cubicBezTo>
                  <a:cubicBezTo>
                    <a:pt x="1470" y="321"/>
                    <a:pt x="1470" y="321"/>
                    <a:pt x="1470" y="321"/>
                  </a:cubicBezTo>
                  <a:lnTo>
                    <a:pt x="1470" y="326"/>
                  </a:lnTo>
                  <a:close/>
                  <a:moveTo>
                    <a:pt x="1470" y="313"/>
                  </a:moveTo>
                  <a:cubicBezTo>
                    <a:pt x="1467" y="313"/>
                    <a:pt x="1467" y="313"/>
                    <a:pt x="1467" y="313"/>
                  </a:cubicBezTo>
                  <a:cubicBezTo>
                    <a:pt x="1467" y="309"/>
                    <a:pt x="1467" y="309"/>
                    <a:pt x="1467" y="309"/>
                  </a:cubicBezTo>
                  <a:cubicBezTo>
                    <a:pt x="1470" y="309"/>
                    <a:pt x="1470" y="309"/>
                    <a:pt x="1470" y="309"/>
                  </a:cubicBezTo>
                  <a:lnTo>
                    <a:pt x="1470" y="313"/>
                  </a:lnTo>
                  <a:close/>
                  <a:moveTo>
                    <a:pt x="1470" y="300"/>
                  </a:moveTo>
                  <a:cubicBezTo>
                    <a:pt x="1467" y="300"/>
                    <a:pt x="1467" y="300"/>
                    <a:pt x="1467" y="300"/>
                  </a:cubicBezTo>
                  <a:cubicBezTo>
                    <a:pt x="1467" y="296"/>
                    <a:pt x="1467" y="296"/>
                    <a:pt x="1467" y="296"/>
                  </a:cubicBezTo>
                  <a:cubicBezTo>
                    <a:pt x="1470" y="296"/>
                    <a:pt x="1470" y="296"/>
                    <a:pt x="1470" y="296"/>
                  </a:cubicBezTo>
                  <a:lnTo>
                    <a:pt x="1470" y="300"/>
                  </a:lnTo>
                  <a:close/>
                  <a:moveTo>
                    <a:pt x="1470" y="274"/>
                  </a:moveTo>
                  <a:cubicBezTo>
                    <a:pt x="1467" y="274"/>
                    <a:pt x="1467" y="274"/>
                    <a:pt x="1467" y="274"/>
                  </a:cubicBezTo>
                  <a:cubicBezTo>
                    <a:pt x="1467" y="270"/>
                    <a:pt x="1467" y="270"/>
                    <a:pt x="1467" y="270"/>
                  </a:cubicBezTo>
                  <a:cubicBezTo>
                    <a:pt x="1470" y="270"/>
                    <a:pt x="1470" y="270"/>
                    <a:pt x="1470" y="270"/>
                  </a:cubicBezTo>
                  <a:lnTo>
                    <a:pt x="1470" y="274"/>
                  </a:lnTo>
                  <a:close/>
                  <a:moveTo>
                    <a:pt x="1470" y="262"/>
                  </a:moveTo>
                  <a:cubicBezTo>
                    <a:pt x="1467" y="262"/>
                    <a:pt x="1467" y="262"/>
                    <a:pt x="1467" y="262"/>
                  </a:cubicBezTo>
                  <a:cubicBezTo>
                    <a:pt x="1467" y="257"/>
                    <a:pt x="1467" y="257"/>
                    <a:pt x="1467" y="257"/>
                  </a:cubicBezTo>
                  <a:cubicBezTo>
                    <a:pt x="1470" y="257"/>
                    <a:pt x="1470" y="257"/>
                    <a:pt x="1470" y="257"/>
                  </a:cubicBezTo>
                  <a:lnTo>
                    <a:pt x="1470" y="262"/>
                  </a:lnTo>
                  <a:close/>
                  <a:moveTo>
                    <a:pt x="1470" y="236"/>
                  </a:moveTo>
                  <a:cubicBezTo>
                    <a:pt x="1467" y="236"/>
                    <a:pt x="1467" y="236"/>
                    <a:pt x="1467" y="236"/>
                  </a:cubicBezTo>
                  <a:cubicBezTo>
                    <a:pt x="1467" y="232"/>
                    <a:pt x="1467" y="232"/>
                    <a:pt x="1467" y="232"/>
                  </a:cubicBezTo>
                  <a:cubicBezTo>
                    <a:pt x="1470" y="232"/>
                    <a:pt x="1470" y="232"/>
                    <a:pt x="1470" y="232"/>
                  </a:cubicBezTo>
                  <a:lnTo>
                    <a:pt x="1470" y="236"/>
                  </a:lnTo>
                  <a:close/>
                  <a:moveTo>
                    <a:pt x="1477" y="377"/>
                  </a:moveTo>
                  <a:cubicBezTo>
                    <a:pt x="1473" y="377"/>
                    <a:pt x="1473" y="377"/>
                    <a:pt x="1473" y="377"/>
                  </a:cubicBezTo>
                  <a:cubicBezTo>
                    <a:pt x="1473" y="373"/>
                    <a:pt x="1473" y="373"/>
                    <a:pt x="1473" y="373"/>
                  </a:cubicBezTo>
                  <a:cubicBezTo>
                    <a:pt x="1477" y="373"/>
                    <a:pt x="1477" y="373"/>
                    <a:pt x="1477" y="373"/>
                  </a:cubicBezTo>
                  <a:lnTo>
                    <a:pt x="1477" y="377"/>
                  </a:lnTo>
                  <a:close/>
                  <a:moveTo>
                    <a:pt x="1477" y="364"/>
                  </a:moveTo>
                  <a:cubicBezTo>
                    <a:pt x="1473" y="364"/>
                    <a:pt x="1473" y="364"/>
                    <a:pt x="1473" y="364"/>
                  </a:cubicBezTo>
                  <a:cubicBezTo>
                    <a:pt x="1473" y="360"/>
                    <a:pt x="1473" y="360"/>
                    <a:pt x="1473" y="360"/>
                  </a:cubicBezTo>
                  <a:cubicBezTo>
                    <a:pt x="1477" y="360"/>
                    <a:pt x="1477" y="360"/>
                    <a:pt x="1477" y="360"/>
                  </a:cubicBezTo>
                  <a:lnTo>
                    <a:pt x="1477" y="364"/>
                  </a:lnTo>
                  <a:close/>
                  <a:moveTo>
                    <a:pt x="1477" y="351"/>
                  </a:moveTo>
                  <a:cubicBezTo>
                    <a:pt x="1473" y="351"/>
                    <a:pt x="1473" y="351"/>
                    <a:pt x="1473" y="351"/>
                  </a:cubicBezTo>
                  <a:cubicBezTo>
                    <a:pt x="1473" y="347"/>
                    <a:pt x="1473" y="347"/>
                    <a:pt x="1473" y="347"/>
                  </a:cubicBezTo>
                  <a:cubicBezTo>
                    <a:pt x="1477" y="347"/>
                    <a:pt x="1477" y="347"/>
                    <a:pt x="1477" y="347"/>
                  </a:cubicBezTo>
                  <a:lnTo>
                    <a:pt x="1477" y="351"/>
                  </a:lnTo>
                  <a:close/>
                  <a:moveTo>
                    <a:pt x="1477" y="338"/>
                  </a:moveTo>
                  <a:cubicBezTo>
                    <a:pt x="1473" y="338"/>
                    <a:pt x="1473" y="338"/>
                    <a:pt x="1473" y="338"/>
                  </a:cubicBezTo>
                  <a:cubicBezTo>
                    <a:pt x="1473" y="334"/>
                    <a:pt x="1473" y="334"/>
                    <a:pt x="1473" y="334"/>
                  </a:cubicBezTo>
                  <a:cubicBezTo>
                    <a:pt x="1477" y="334"/>
                    <a:pt x="1477" y="334"/>
                    <a:pt x="1477" y="334"/>
                  </a:cubicBezTo>
                  <a:lnTo>
                    <a:pt x="1477" y="338"/>
                  </a:lnTo>
                  <a:close/>
                  <a:moveTo>
                    <a:pt x="1477" y="313"/>
                  </a:moveTo>
                  <a:cubicBezTo>
                    <a:pt x="1473" y="313"/>
                    <a:pt x="1473" y="313"/>
                    <a:pt x="1473" y="313"/>
                  </a:cubicBezTo>
                  <a:cubicBezTo>
                    <a:pt x="1473" y="309"/>
                    <a:pt x="1473" y="309"/>
                    <a:pt x="1473" y="309"/>
                  </a:cubicBezTo>
                  <a:cubicBezTo>
                    <a:pt x="1477" y="309"/>
                    <a:pt x="1477" y="309"/>
                    <a:pt x="1477" y="309"/>
                  </a:cubicBezTo>
                  <a:lnTo>
                    <a:pt x="1477" y="313"/>
                  </a:lnTo>
                  <a:close/>
                  <a:moveTo>
                    <a:pt x="1477" y="300"/>
                  </a:moveTo>
                  <a:cubicBezTo>
                    <a:pt x="1473" y="300"/>
                    <a:pt x="1473" y="300"/>
                    <a:pt x="1473" y="300"/>
                  </a:cubicBezTo>
                  <a:cubicBezTo>
                    <a:pt x="1473" y="296"/>
                    <a:pt x="1473" y="296"/>
                    <a:pt x="1473" y="296"/>
                  </a:cubicBezTo>
                  <a:cubicBezTo>
                    <a:pt x="1477" y="296"/>
                    <a:pt x="1477" y="296"/>
                    <a:pt x="1477" y="296"/>
                  </a:cubicBezTo>
                  <a:lnTo>
                    <a:pt x="1477" y="300"/>
                  </a:lnTo>
                  <a:close/>
                  <a:moveTo>
                    <a:pt x="1477" y="287"/>
                  </a:moveTo>
                  <a:cubicBezTo>
                    <a:pt x="1473" y="287"/>
                    <a:pt x="1473" y="287"/>
                    <a:pt x="1473" y="287"/>
                  </a:cubicBezTo>
                  <a:cubicBezTo>
                    <a:pt x="1473" y="283"/>
                    <a:pt x="1473" y="283"/>
                    <a:pt x="1473" y="283"/>
                  </a:cubicBezTo>
                  <a:cubicBezTo>
                    <a:pt x="1477" y="283"/>
                    <a:pt x="1477" y="283"/>
                    <a:pt x="1477" y="283"/>
                  </a:cubicBezTo>
                  <a:lnTo>
                    <a:pt x="1477" y="287"/>
                  </a:lnTo>
                  <a:close/>
                  <a:moveTo>
                    <a:pt x="1477" y="274"/>
                  </a:moveTo>
                  <a:cubicBezTo>
                    <a:pt x="1473" y="274"/>
                    <a:pt x="1473" y="274"/>
                    <a:pt x="1473" y="274"/>
                  </a:cubicBezTo>
                  <a:cubicBezTo>
                    <a:pt x="1473" y="270"/>
                    <a:pt x="1473" y="270"/>
                    <a:pt x="1473" y="270"/>
                  </a:cubicBezTo>
                  <a:cubicBezTo>
                    <a:pt x="1477" y="270"/>
                    <a:pt x="1477" y="270"/>
                    <a:pt x="1477" y="270"/>
                  </a:cubicBezTo>
                  <a:lnTo>
                    <a:pt x="1477" y="274"/>
                  </a:lnTo>
                  <a:close/>
                  <a:moveTo>
                    <a:pt x="1477" y="262"/>
                  </a:moveTo>
                  <a:cubicBezTo>
                    <a:pt x="1473" y="262"/>
                    <a:pt x="1473" y="262"/>
                    <a:pt x="1473" y="262"/>
                  </a:cubicBezTo>
                  <a:cubicBezTo>
                    <a:pt x="1473" y="257"/>
                    <a:pt x="1473" y="257"/>
                    <a:pt x="1473" y="257"/>
                  </a:cubicBezTo>
                  <a:cubicBezTo>
                    <a:pt x="1477" y="257"/>
                    <a:pt x="1477" y="257"/>
                    <a:pt x="1477" y="257"/>
                  </a:cubicBezTo>
                  <a:lnTo>
                    <a:pt x="1477" y="262"/>
                  </a:lnTo>
                  <a:close/>
                  <a:moveTo>
                    <a:pt x="1477" y="249"/>
                  </a:moveTo>
                  <a:cubicBezTo>
                    <a:pt x="1473" y="249"/>
                    <a:pt x="1473" y="249"/>
                    <a:pt x="1473" y="249"/>
                  </a:cubicBezTo>
                  <a:cubicBezTo>
                    <a:pt x="1473" y="245"/>
                    <a:pt x="1473" y="245"/>
                    <a:pt x="1473" y="245"/>
                  </a:cubicBezTo>
                  <a:cubicBezTo>
                    <a:pt x="1477" y="245"/>
                    <a:pt x="1477" y="245"/>
                    <a:pt x="1477" y="245"/>
                  </a:cubicBezTo>
                  <a:lnTo>
                    <a:pt x="1477" y="249"/>
                  </a:lnTo>
                  <a:close/>
                  <a:moveTo>
                    <a:pt x="1477" y="236"/>
                  </a:moveTo>
                  <a:cubicBezTo>
                    <a:pt x="1473" y="236"/>
                    <a:pt x="1473" y="236"/>
                    <a:pt x="1473" y="236"/>
                  </a:cubicBezTo>
                  <a:cubicBezTo>
                    <a:pt x="1473" y="232"/>
                    <a:pt x="1473" y="232"/>
                    <a:pt x="1473" y="232"/>
                  </a:cubicBezTo>
                  <a:cubicBezTo>
                    <a:pt x="1477" y="232"/>
                    <a:pt x="1477" y="232"/>
                    <a:pt x="1477" y="232"/>
                  </a:cubicBezTo>
                  <a:lnTo>
                    <a:pt x="1477" y="236"/>
                  </a:lnTo>
                  <a:close/>
                  <a:moveTo>
                    <a:pt x="1483" y="377"/>
                  </a:moveTo>
                  <a:cubicBezTo>
                    <a:pt x="1480" y="377"/>
                    <a:pt x="1480" y="377"/>
                    <a:pt x="1480" y="377"/>
                  </a:cubicBezTo>
                  <a:cubicBezTo>
                    <a:pt x="1480" y="373"/>
                    <a:pt x="1480" y="373"/>
                    <a:pt x="1480" y="373"/>
                  </a:cubicBezTo>
                  <a:cubicBezTo>
                    <a:pt x="1483" y="373"/>
                    <a:pt x="1483" y="373"/>
                    <a:pt x="1483" y="373"/>
                  </a:cubicBezTo>
                  <a:lnTo>
                    <a:pt x="1483" y="377"/>
                  </a:lnTo>
                  <a:close/>
                  <a:moveTo>
                    <a:pt x="1483" y="351"/>
                  </a:moveTo>
                  <a:cubicBezTo>
                    <a:pt x="1480" y="351"/>
                    <a:pt x="1480" y="351"/>
                    <a:pt x="1480" y="351"/>
                  </a:cubicBezTo>
                  <a:cubicBezTo>
                    <a:pt x="1480" y="347"/>
                    <a:pt x="1480" y="347"/>
                    <a:pt x="1480" y="347"/>
                  </a:cubicBezTo>
                  <a:cubicBezTo>
                    <a:pt x="1483" y="347"/>
                    <a:pt x="1483" y="347"/>
                    <a:pt x="1483" y="347"/>
                  </a:cubicBezTo>
                  <a:lnTo>
                    <a:pt x="1483" y="351"/>
                  </a:lnTo>
                  <a:close/>
                  <a:moveTo>
                    <a:pt x="1483" y="338"/>
                  </a:moveTo>
                  <a:cubicBezTo>
                    <a:pt x="1480" y="338"/>
                    <a:pt x="1480" y="338"/>
                    <a:pt x="1480" y="338"/>
                  </a:cubicBezTo>
                  <a:cubicBezTo>
                    <a:pt x="1480" y="334"/>
                    <a:pt x="1480" y="334"/>
                    <a:pt x="1480" y="334"/>
                  </a:cubicBezTo>
                  <a:cubicBezTo>
                    <a:pt x="1483" y="334"/>
                    <a:pt x="1483" y="334"/>
                    <a:pt x="1483" y="334"/>
                  </a:cubicBezTo>
                  <a:lnTo>
                    <a:pt x="1483" y="338"/>
                  </a:lnTo>
                  <a:close/>
                  <a:moveTo>
                    <a:pt x="1483" y="326"/>
                  </a:moveTo>
                  <a:cubicBezTo>
                    <a:pt x="1480" y="326"/>
                    <a:pt x="1480" y="326"/>
                    <a:pt x="1480" y="326"/>
                  </a:cubicBezTo>
                  <a:cubicBezTo>
                    <a:pt x="1480" y="321"/>
                    <a:pt x="1480" y="321"/>
                    <a:pt x="1480" y="321"/>
                  </a:cubicBezTo>
                  <a:cubicBezTo>
                    <a:pt x="1483" y="321"/>
                    <a:pt x="1483" y="321"/>
                    <a:pt x="1483" y="321"/>
                  </a:cubicBezTo>
                  <a:lnTo>
                    <a:pt x="1483" y="326"/>
                  </a:lnTo>
                  <a:close/>
                  <a:moveTo>
                    <a:pt x="1483" y="313"/>
                  </a:moveTo>
                  <a:cubicBezTo>
                    <a:pt x="1480" y="313"/>
                    <a:pt x="1480" y="313"/>
                    <a:pt x="1480" y="313"/>
                  </a:cubicBezTo>
                  <a:cubicBezTo>
                    <a:pt x="1480" y="309"/>
                    <a:pt x="1480" y="309"/>
                    <a:pt x="1480" y="309"/>
                  </a:cubicBezTo>
                  <a:cubicBezTo>
                    <a:pt x="1483" y="309"/>
                    <a:pt x="1483" y="309"/>
                    <a:pt x="1483" y="309"/>
                  </a:cubicBezTo>
                  <a:lnTo>
                    <a:pt x="1483" y="313"/>
                  </a:lnTo>
                  <a:close/>
                  <a:moveTo>
                    <a:pt x="1483" y="300"/>
                  </a:moveTo>
                  <a:cubicBezTo>
                    <a:pt x="1480" y="300"/>
                    <a:pt x="1480" y="300"/>
                    <a:pt x="1480" y="300"/>
                  </a:cubicBezTo>
                  <a:cubicBezTo>
                    <a:pt x="1480" y="296"/>
                    <a:pt x="1480" y="296"/>
                    <a:pt x="1480" y="296"/>
                  </a:cubicBezTo>
                  <a:cubicBezTo>
                    <a:pt x="1483" y="296"/>
                    <a:pt x="1483" y="296"/>
                    <a:pt x="1483" y="296"/>
                  </a:cubicBezTo>
                  <a:lnTo>
                    <a:pt x="1483" y="300"/>
                  </a:lnTo>
                  <a:close/>
                  <a:moveTo>
                    <a:pt x="1483" y="287"/>
                  </a:moveTo>
                  <a:cubicBezTo>
                    <a:pt x="1480" y="287"/>
                    <a:pt x="1480" y="287"/>
                    <a:pt x="1480" y="287"/>
                  </a:cubicBezTo>
                  <a:cubicBezTo>
                    <a:pt x="1480" y="283"/>
                    <a:pt x="1480" y="283"/>
                    <a:pt x="1480" y="283"/>
                  </a:cubicBezTo>
                  <a:cubicBezTo>
                    <a:pt x="1483" y="283"/>
                    <a:pt x="1483" y="283"/>
                    <a:pt x="1483" y="283"/>
                  </a:cubicBezTo>
                  <a:lnTo>
                    <a:pt x="1483" y="287"/>
                  </a:lnTo>
                  <a:close/>
                  <a:moveTo>
                    <a:pt x="1483" y="274"/>
                  </a:moveTo>
                  <a:cubicBezTo>
                    <a:pt x="1480" y="274"/>
                    <a:pt x="1480" y="274"/>
                    <a:pt x="1480" y="274"/>
                  </a:cubicBezTo>
                  <a:cubicBezTo>
                    <a:pt x="1480" y="270"/>
                    <a:pt x="1480" y="270"/>
                    <a:pt x="1480" y="270"/>
                  </a:cubicBezTo>
                  <a:cubicBezTo>
                    <a:pt x="1483" y="270"/>
                    <a:pt x="1483" y="270"/>
                    <a:pt x="1483" y="270"/>
                  </a:cubicBezTo>
                  <a:lnTo>
                    <a:pt x="1483" y="274"/>
                  </a:lnTo>
                  <a:close/>
                  <a:moveTo>
                    <a:pt x="1483" y="249"/>
                  </a:moveTo>
                  <a:cubicBezTo>
                    <a:pt x="1480" y="249"/>
                    <a:pt x="1480" y="249"/>
                    <a:pt x="1480" y="249"/>
                  </a:cubicBezTo>
                  <a:cubicBezTo>
                    <a:pt x="1480" y="245"/>
                    <a:pt x="1480" y="245"/>
                    <a:pt x="1480" y="245"/>
                  </a:cubicBezTo>
                  <a:cubicBezTo>
                    <a:pt x="1483" y="245"/>
                    <a:pt x="1483" y="245"/>
                    <a:pt x="1483" y="245"/>
                  </a:cubicBezTo>
                  <a:lnTo>
                    <a:pt x="1483" y="249"/>
                  </a:lnTo>
                  <a:close/>
                  <a:moveTo>
                    <a:pt x="1483" y="236"/>
                  </a:moveTo>
                  <a:cubicBezTo>
                    <a:pt x="1480" y="236"/>
                    <a:pt x="1480" y="236"/>
                    <a:pt x="1480" y="236"/>
                  </a:cubicBezTo>
                  <a:cubicBezTo>
                    <a:pt x="1480" y="232"/>
                    <a:pt x="1480" y="232"/>
                    <a:pt x="1480" y="232"/>
                  </a:cubicBezTo>
                  <a:cubicBezTo>
                    <a:pt x="1483" y="232"/>
                    <a:pt x="1483" y="232"/>
                    <a:pt x="1483" y="232"/>
                  </a:cubicBezTo>
                  <a:lnTo>
                    <a:pt x="1483" y="236"/>
                  </a:lnTo>
                  <a:close/>
                  <a:moveTo>
                    <a:pt x="1723" y="433"/>
                  </a:moveTo>
                  <a:cubicBezTo>
                    <a:pt x="1707" y="433"/>
                    <a:pt x="1707" y="433"/>
                    <a:pt x="1707" y="433"/>
                  </a:cubicBezTo>
                  <a:cubicBezTo>
                    <a:pt x="1707" y="429"/>
                    <a:pt x="1707" y="429"/>
                    <a:pt x="1707" y="429"/>
                  </a:cubicBezTo>
                  <a:cubicBezTo>
                    <a:pt x="1723" y="429"/>
                    <a:pt x="1723" y="429"/>
                    <a:pt x="1723" y="429"/>
                  </a:cubicBezTo>
                  <a:lnTo>
                    <a:pt x="1723" y="433"/>
                  </a:lnTo>
                  <a:close/>
                  <a:moveTo>
                    <a:pt x="1723" y="421"/>
                  </a:moveTo>
                  <a:cubicBezTo>
                    <a:pt x="1707" y="421"/>
                    <a:pt x="1707" y="421"/>
                    <a:pt x="1707" y="421"/>
                  </a:cubicBezTo>
                  <a:cubicBezTo>
                    <a:pt x="1707" y="416"/>
                    <a:pt x="1707" y="416"/>
                    <a:pt x="1707" y="416"/>
                  </a:cubicBezTo>
                  <a:cubicBezTo>
                    <a:pt x="1723" y="416"/>
                    <a:pt x="1723" y="416"/>
                    <a:pt x="1723" y="416"/>
                  </a:cubicBezTo>
                  <a:lnTo>
                    <a:pt x="1723" y="421"/>
                  </a:lnTo>
                  <a:close/>
                  <a:moveTo>
                    <a:pt x="1723" y="395"/>
                  </a:moveTo>
                  <a:cubicBezTo>
                    <a:pt x="1707" y="395"/>
                    <a:pt x="1707" y="395"/>
                    <a:pt x="1707" y="395"/>
                  </a:cubicBezTo>
                  <a:cubicBezTo>
                    <a:pt x="1707" y="391"/>
                    <a:pt x="1707" y="391"/>
                    <a:pt x="1707" y="391"/>
                  </a:cubicBezTo>
                  <a:cubicBezTo>
                    <a:pt x="1723" y="391"/>
                    <a:pt x="1723" y="391"/>
                    <a:pt x="1723" y="391"/>
                  </a:cubicBezTo>
                  <a:lnTo>
                    <a:pt x="1723" y="395"/>
                  </a:lnTo>
                  <a:close/>
                  <a:moveTo>
                    <a:pt x="1723" y="382"/>
                  </a:moveTo>
                  <a:cubicBezTo>
                    <a:pt x="1707" y="382"/>
                    <a:pt x="1707" y="382"/>
                    <a:pt x="1707" y="382"/>
                  </a:cubicBezTo>
                  <a:cubicBezTo>
                    <a:pt x="1707" y="378"/>
                    <a:pt x="1707" y="378"/>
                    <a:pt x="1707" y="378"/>
                  </a:cubicBezTo>
                  <a:cubicBezTo>
                    <a:pt x="1723" y="378"/>
                    <a:pt x="1723" y="378"/>
                    <a:pt x="1723" y="378"/>
                  </a:cubicBezTo>
                  <a:lnTo>
                    <a:pt x="1723" y="382"/>
                  </a:lnTo>
                  <a:close/>
                  <a:moveTo>
                    <a:pt x="1723" y="369"/>
                  </a:moveTo>
                  <a:cubicBezTo>
                    <a:pt x="1707" y="369"/>
                    <a:pt x="1707" y="369"/>
                    <a:pt x="1707" y="369"/>
                  </a:cubicBezTo>
                  <a:cubicBezTo>
                    <a:pt x="1707" y="365"/>
                    <a:pt x="1707" y="365"/>
                    <a:pt x="1707" y="365"/>
                  </a:cubicBezTo>
                  <a:cubicBezTo>
                    <a:pt x="1723" y="365"/>
                    <a:pt x="1723" y="365"/>
                    <a:pt x="1723" y="365"/>
                  </a:cubicBezTo>
                  <a:lnTo>
                    <a:pt x="1723" y="369"/>
                  </a:lnTo>
                  <a:close/>
                  <a:moveTo>
                    <a:pt x="1723" y="357"/>
                  </a:moveTo>
                  <a:cubicBezTo>
                    <a:pt x="1707" y="357"/>
                    <a:pt x="1707" y="357"/>
                    <a:pt x="1707" y="357"/>
                  </a:cubicBezTo>
                  <a:cubicBezTo>
                    <a:pt x="1707" y="352"/>
                    <a:pt x="1707" y="352"/>
                    <a:pt x="1707" y="352"/>
                  </a:cubicBezTo>
                  <a:cubicBezTo>
                    <a:pt x="1723" y="352"/>
                    <a:pt x="1723" y="352"/>
                    <a:pt x="1723" y="352"/>
                  </a:cubicBezTo>
                  <a:lnTo>
                    <a:pt x="1723" y="357"/>
                  </a:lnTo>
                  <a:close/>
                  <a:moveTo>
                    <a:pt x="1723" y="344"/>
                  </a:moveTo>
                  <a:cubicBezTo>
                    <a:pt x="1707" y="344"/>
                    <a:pt x="1707" y="344"/>
                    <a:pt x="1707" y="344"/>
                  </a:cubicBezTo>
                  <a:cubicBezTo>
                    <a:pt x="1707" y="340"/>
                    <a:pt x="1707" y="340"/>
                    <a:pt x="1707" y="340"/>
                  </a:cubicBezTo>
                  <a:cubicBezTo>
                    <a:pt x="1723" y="340"/>
                    <a:pt x="1723" y="340"/>
                    <a:pt x="1723" y="340"/>
                  </a:cubicBezTo>
                  <a:lnTo>
                    <a:pt x="1723" y="344"/>
                  </a:lnTo>
                  <a:close/>
                  <a:moveTo>
                    <a:pt x="1723" y="331"/>
                  </a:moveTo>
                  <a:cubicBezTo>
                    <a:pt x="1707" y="331"/>
                    <a:pt x="1707" y="331"/>
                    <a:pt x="1707" y="331"/>
                  </a:cubicBezTo>
                  <a:cubicBezTo>
                    <a:pt x="1707" y="327"/>
                    <a:pt x="1707" y="327"/>
                    <a:pt x="1707" y="327"/>
                  </a:cubicBezTo>
                  <a:cubicBezTo>
                    <a:pt x="1723" y="327"/>
                    <a:pt x="1723" y="327"/>
                    <a:pt x="1723" y="327"/>
                  </a:cubicBezTo>
                  <a:lnTo>
                    <a:pt x="1723" y="331"/>
                  </a:lnTo>
                  <a:close/>
                  <a:moveTo>
                    <a:pt x="1723" y="318"/>
                  </a:moveTo>
                  <a:cubicBezTo>
                    <a:pt x="1707" y="318"/>
                    <a:pt x="1707" y="318"/>
                    <a:pt x="1707" y="318"/>
                  </a:cubicBezTo>
                  <a:cubicBezTo>
                    <a:pt x="1707" y="314"/>
                    <a:pt x="1707" y="314"/>
                    <a:pt x="1707" y="314"/>
                  </a:cubicBezTo>
                  <a:cubicBezTo>
                    <a:pt x="1723" y="314"/>
                    <a:pt x="1723" y="314"/>
                    <a:pt x="1723" y="314"/>
                  </a:cubicBezTo>
                  <a:lnTo>
                    <a:pt x="1723" y="318"/>
                  </a:lnTo>
                  <a:close/>
                  <a:moveTo>
                    <a:pt x="1723" y="305"/>
                  </a:moveTo>
                  <a:cubicBezTo>
                    <a:pt x="1707" y="305"/>
                    <a:pt x="1707" y="305"/>
                    <a:pt x="1707" y="305"/>
                  </a:cubicBezTo>
                  <a:cubicBezTo>
                    <a:pt x="1707" y="301"/>
                    <a:pt x="1707" y="301"/>
                    <a:pt x="1707" y="301"/>
                  </a:cubicBezTo>
                  <a:cubicBezTo>
                    <a:pt x="1723" y="301"/>
                    <a:pt x="1723" y="301"/>
                    <a:pt x="1723" y="301"/>
                  </a:cubicBezTo>
                  <a:lnTo>
                    <a:pt x="1723" y="305"/>
                  </a:lnTo>
                  <a:close/>
                  <a:moveTo>
                    <a:pt x="1737" y="425"/>
                  </a:moveTo>
                  <a:cubicBezTo>
                    <a:pt x="1734" y="425"/>
                    <a:pt x="1734" y="425"/>
                    <a:pt x="1734" y="425"/>
                  </a:cubicBezTo>
                  <a:cubicBezTo>
                    <a:pt x="1734" y="404"/>
                    <a:pt x="1734" y="404"/>
                    <a:pt x="1734" y="404"/>
                  </a:cubicBezTo>
                  <a:cubicBezTo>
                    <a:pt x="1737" y="404"/>
                    <a:pt x="1737" y="404"/>
                    <a:pt x="1737" y="404"/>
                  </a:cubicBezTo>
                  <a:lnTo>
                    <a:pt x="1737" y="425"/>
                  </a:lnTo>
                  <a:close/>
                  <a:moveTo>
                    <a:pt x="1737" y="386"/>
                  </a:moveTo>
                  <a:cubicBezTo>
                    <a:pt x="1734" y="386"/>
                    <a:pt x="1734" y="386"/>
                    <a:pt x="1734" y="386"/>
                  </a:cubicBezTo>
                  <a:cubicBezTo>
                    <a:pt x="1734" y="365"/>
                    <a:pt x="1734" y="365"/>
                    <a:pt x="1734" y="365"/>
                  </a:cubicBezTo>
                  <a:cubicBezTo>
                    <a:pt x="1737" y="365"/>
                    <a:pt x="1737" y="365"/>
                    <a:pt x="1737" y="365"/>
                  </a:cubicBezTo>
                  <a:lnTo>
                    <a:pt x="1737" y="386"/>
                  </a:lnTo>
                  <a:close/>
                  <a:moveTo>
                    <a:pt x="1737" y="348"/>
                  </a:moveTo>
                  <a:cubicBezTo>
                    <a:pt x="1734" y="348"/>
                    <a:pt x="1734" y="348"/>
                    <a:pt x="1734" y="348"/>
                  </a:cubicBezTo>
                  <a:cubicBezTo>
                    <a:pt x="1734" y="327"/>
                    <a:pt x="1734" y="327"/>
                    <a:pt x="1734" y="327"/>
                  </a:cubicBezTo>
                  <a:cubicBezTo>
                    <a:pt x="1737" y="327"/>
                    <a:pt x="1737" y="327"/>
                    <a:pt x="1737" y="327"/>
                  </a:cubicBezTo>
                  <a:lnTo>
                    <a:pt x="1737" y="348"/>
                  </a:lnTo>
                  <a:close/>
                  <a:moveTo>
                    <a:pt x="1737" y="310"/>
                  </a:moveTo>
                  <a:cubicBezTo>
                    <a:pt x="1734" y="310"/>
                    <a:pt x="1734" y="310"/>
                    <a:pt x="1734" y="310"/>
                  </a:cubicBezTo>
                  <a:cubicBezTo>
                    <a:pt x="1734" y="288"/>
                    <a:pt x="1734" y="288"/>
                    <a:pt x="1734" y="288"/>
                  </a:cubicBezTo>
                  <a:cubicBezTo>
                    <a:pt x="1737" y="288"/>
                    <a:pt x="1737" y="288"/>
                    <a:pt x="1737" y="288"/>
                  </a:cubicBezTo>
                  <a:lnTo>
                    <a:pt x="1737" y="310"/>
                  </a:lnTo>
                  <a:close/>
                  <a:moveTo>
                    <a:pt x="1757" y="421"/>
                  </a:moveTo>
                  <a:cubicBezTo>
                    <a:pt x="1741" y="421"/>
                    <a:pt x="1741" y="421"/>
                    <a:pt x="1741" y="421"/>
                  </a:cubicBezTo>
                  <a:cubicBezTo>
                    <a:pt x="1741" y="416"/>
                    <a:pt x="1741" y="416"/>
                    <a:pt x="1741" y="416"/>
                  </a:cubicBezTo>
                  <a:cubicBezTo>
                    <a:pt x="1757" y="416"/>
                    <a:pt x="1757" y="416"/>
                    <a:pt x="1757" y="416"/>
                  </a:cubicBezTo>
                  <a:lnTo>
                    <a:pt x="1757" y="421"/>
                  </a:lnTo>
                  <a:close/>
                  <a:moveTo>
                    <a:pt x="1757" y="408"/>
                  </a:moveTo>
                  <a:cubicBezTo>
                    <a:pt x="1741" y="408"/>
                    <a:pt x="1741" y="408"/>
                    <a:pt x="1741" y="408"/>
                  </a:cubicBezTo>
                  <a:cubicBezTo>
                    <a:pt x="1741" y="404"/>
                    <a:pt x="1741" y="404"/>
                    <a:pt x="1741" y="404"/>
                  </a:cubicBezTo>
                  <a:cubicBezTo>
                    <a:pt x="1757" y="404"/>
                    <a:pt x="1757" y="404"/>
                    <a:pt x="1757" y="404"/>
                  </a:cubicBezTo>
                  <a:lnTo>
                    <a:pt x="1757" y="408"/>
                  </a:lnTo>
                  <a:close/>
                  <a:moveTo>
                    <a:pt x="1757" y="395"/>
                  </a:moveTo>
                  <a:cubicBezTo>
                    <a:pt x="1741" y="395"/>
                    <a:pt x="1741" y="395"/>
                    <a:pt x="1741" y="395"/>
                  </a:cubicBezTo>
                  <a:cubicBezTo>
                    <a:pt x="1741" y="391"/>
                    <a:pt x="1741" y="391"/>
                    <a:pt x="1741" y="391"/>
                  </a:cubicBezTo>
                  <a:cubicBezTo>
                    <a:pt x="1757" y="391"/>
                    <a:pt x="1757" y="391"/>
                    <a:pt x="1757" y="391"/>
                  </a:cubicBezTo>
                  <a:lnTo>
                    <a:pt x="1757" y="395"/>
                  </a:lnTo>
                  <a:close/>
                  <a:moveTo>
                    <a:pt x="1757" y="382"/>
                  </a:moveTo>
                  <a:cubicBezTo>
                    <a:pt x="1741" y="382"/>
                    <a:pt x="1741" y="382"/>
                    <a:pt x="1741" y="382"/>
                  </a:cubicBezTo>
                  <a:cubicBezTo>
                    <a:pt x="1741" y="378"/>
                    <a:pt x="1741" y="378"/>
                    <a:pt x="1741" y="378"/>
                  </a:cubicBezTo>
                  <a:cubicBezTo>
                    <a:pt x="1757" y="378"/>
                    <a:pt x="1757" y="378"/>
                    <a:pt x="1757" y="378"/>
                  </a:cubicBezTo>
                  <a:lnTo>
                    <a:pt x="1757" y="382"/>
                  </a:lnTo>
                  <a:close/>
                  <a:moveTo>
                    <a:pt x="1757" y="369"/>
                  </a:moveTo>
                  <a:cubicBezTo>
                    <a:pt x="1741" y="369"/>
                    <a:pt x="1741" y="369"/>
                    <a:pt x="1741" y="369"/>
                  </a:cubicBezTo>
                  <a:cubicBezTo>
                    <a:pt x="1741" y="365"/>
                    <a:pt x="1741" y="365"/>
                    <a:pt x="1741" y="365"/>
                  </a:cubicBezTo>
                  <a:cubicBezTo>
                    <a:pt x="1757" y="365"/>
                    <a:pt x="1757" y="365"/>
                    <a:pt x="1757" y="365"/>
                  </a:cubicBezTo>
                  <a:lnTo>
                    <a:pt x="1757" y="369"/>
                  </a:lnTo>
                  <a:close/>
                  <a:moveTo>
                    <a:pt x="1757" y="357"/>
                  </a:moveTo>
                  <a:cubicBezTo>
                    <a:pt x="1741" y="357"/>
                    <a:pt x="1741" y="357"/>
                    <a:pt x="1741" y="357"/>
                  </a:cubicBezTo>
                  <a:cubicBezTo>
                    <a:pt x="1741" y="352"/>
                    <a:pt x="1741" y="352"/>
                    <a:pt x="1741" y="352"/>
                  </a:cubicBezTo>
                  <a:cubicBezTo>
                    <a:pt x="1757" y="352"/>
                    <a:pt x="1757" y="352"/>
                    <a:pt x="1757" y="352"/>
                  </a:cubicBezTo>
                  <a:lnTo>
                    <a:pt x="1757" y="357"/>
                  </a:lnTo>
                  <a:close/>
                  <a:moveTo>
                    <a:pt x="1757" y="331"/>
                  </a:moveTo>
                  <a:cubicBezTo>
                    <a:pt x="1741" y="331"/>
                    <a:pt x="1741" y="331"/>
                    <a:pt x="1741" y="331"/>
                  </a:cubicBezTo>
                  <a:cubicBezTo>
                    <a:pt x="1741" y="327"/>
                    <a:pt x="1741" y="327"/>
                    <a:pt x="1741" y="327"/>
                  </a:cubicBezTo>
                  <a:cubicBezTo>
                    <a:pt x="1757" y="327"/>
                    <a:pt x="1757" y="327"/>
                    <a:pt x="1757" y="327"/>
                  </a:cubicBezTo>
                  <a:lnTo>
                    <a:pt x="1757" y="331"/>
                  </a:lnTo>
                  <a:close/>
                  <a:moveTo>
                    <a:pt x="1757" y="318"/>
                  </a:moveTo>
                  <a:cubicBezTo>
                    <a:pt x="1741" y="318"/>
                    <a:pt x="1741" y="318"/>
                    <a:pt x="1741" y="318"/>
                  </a:cubicBezTo>
                  <a:cubicBezTo>
                    <a:pt x="1741" y="314"/>
                    <a:pt x="1741" y="314"/>
                    <a:pt x="1741" y="314"/>
                  </a:cubicBezTo>
                  <a:cubicBezTo>
                    <a:pt x="1757" y="314"/>
                    <a:pt x="1757" y="314"/>
                    <a:pt x="1757" y="314"/>
                  </a:cubicBezTo>
                  <a:lnTo>
                    <a:pt x="1757" y="318"/>
                  </a:lnTo>
                  <a:close/>
                  <a:moveTo>
                    <a:pt x="1757" y="305"/>
                  </a:moveTo>
                  <a:cubicBezTo>
                    <a:pt x="1741" y="305"/>
                    <a:pt x="1741" y="305"/>
                    <a:pt x="1741" y="305"/>
                  </a:cubicBezTo>
                  <a:cubicBezTo>
                    <a:pt x="1741" y="301"/>
                    <a:pt x="1741" y="301"/>
                    <a:pt x="1741" y="301"/>
                  </a:cubicBezTo>
                  <a:cubicBezTo>
                    <a:pt x="1757" y="301"/>
                    <a:pt x="1757" y="301"/>
                    <a:pt x="1757" y="301"/>
                  </a:cubicBezTo>
                  <a:lnTo>
                    <a:pt x="1757" y="305"/>
                  </a:lnTo>
                  <a:close/>
                  <a:moveTo>
                    <a:pt x="1757" y="293"/>
                  </a:moveTo>
                  <a:cubicBezTo>
                    <a:pt x="1741" y="293"/>
                    <a:pt x="1741" y="293"/>
                    <a:pt x="1741" y="293"/>
                  </a:cubicBezTo>
                  <a:cubicBezTo>
                    <a:pt x="1741" y="288"/>
                    <a:pt x="1741" y="288"/>
                    <a:pt x="1741" y="288"/>
                  </a:cubicBezTo>
                  <a:cubicBezTo>
                    <a:pt x="1757" y="288"/>
                    <a:pt x="1757" y="288"/>
                    <a:pt x="1757" y="288"/>
                  </a:cubicBezTo>
                  <a:lnTo>
                    <a:pt x="1757" y="2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E913BB68-CA1A-42FA-A73B-1B2E4304E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2350" y="180975"/>
              <a:ext cx="6089650" cy="2579688"/>
            </a:xfrm>
            <a:custGeom>
              <a:avLst/>
              <a:gdLst>
                <a:gd name="T0" fmla="*/ 1050 w 1918"/>
                <a:gd name="T1" fmla="*/ 239 h 812"/>
                <a:gd name="T2" fmla="*/ 1918 w 1918"/>
                <a:gd name="T3" fmla="*/ 517 h 812"/>
                <a:gd name="T4" fmla="*/ 62 w 1918"/>
                <a:gd name="T5" fmla="*/ 551 h 812"/>
                <a:gd name="T6" fmla="*/ 68 w 1918"/>
                <a:gd name="T7" fmla="*/ 485 h 812"/>
                <a:gd name="T8" fmla="*/ 88 w 1918"/>
                <a:gd name="T9" fmla="*/ 413 h 812"/>
                <a:gd name="T10" fmla="*/ 113 w 1918"/>
                <a:gd name="T11" fmla="*/ 577 h 812"/>
                <a:gd name="T12" fmla="*/ 120 w 1918"/>
                <a:gd name="T13" fmla="*/ 531 h 812"/>
                <a:gd name="T14" fmla="*/ 139 w 1918"/>
                <a:gd name="T15" fmla="*/ 512 h 812"/>
                <a:gd name="T16" fmla="*/ 145 w 1918"/>
                <a:gd name="T17" fmla="*/ 459 h 812"/>
                <a:gd name="T18" fmla="*/ 164 w 1918"/>
                <a:gd name="T19" fmla="*/ 426 h 812"/>
                <a:gd name="T20" fmla="*/ 225 w 1918"/>
                <a:gd name="T21" fmla="*/ 467 h 812"/>
                <a:gd name="T22" fmla="*/ 231 w 1918"/>
                <a:gd name="T23" fmla="*/ 144 h 812"/>
                <a:gd name="T24" fmla="*/ 263 w 1918"/>
                <a:gd name="T25" fmla="*/ 190 h 812"/>
                <a:gd name="T26" fmla="*/ 282 w 1918"/>
                <a:gd name="T27" fmla="*/ 242 h 812"/>
                <a:gd name="T28" fmla="*/ 355 w 1918"/>
                <a:gd name="T29" fmla="*/ 373 h 812"/>
                <a:gd name="T30" fmla="*/ 436 w 1918"/>
                <a:gd name="T31" fmla="*/ 498 h 812"/>
                <a:gd name="T32" fmla="*/ 446 w 1918"/>
                <a:gd name="T33" fmla="*/ 485 h 812"/>
                <a:gd name="T34" fmla="*/ 475 w 1918"/>
                <a:gd name="T35" fmla="*/ 420 h 812"/>
                <a:gd name="T36" fmla="*/ 478 w 1918"/>
                <a:gd name="T37" fmla="*/ 355 h 812"/>
                <a:gd name="T38" fmla="*/ 513 w 1918"/>
                <a:gd name="T39" fmla="*/ 315 h 812"/>
                <a:gd name="T40" fmla="*/ 533 w 1918"/>
                <a:gd name="T41" fmla="*/ 273 h 812"/>
                <a:gd name="T42" fmla="*/ 555 w 1918"/>
                <a:gd name="T43" fmla="*/ 512 h 812"/>
                <a:gd name="T44" fmla="*/ 590 w 1918"/>
                <a:gd name="T45" fmla="*/ 469 h 812"/>
                <a:gd name="T46" fmla="*/ 636 w 1918"/>
                <a:gd name="T47" fmla="*/ 240 h 812"/>
                <a:gd name="T48" fmla="*/ 676 w 1918"/>
                <a:gd name="T49" fmla="*/ 409 h 812"/>
                <a:gd name="T50" fmla="*/ 692 w 1918"/>
                <a:gd name="T51" fmla="*/ 279 h 812"/>
                <a:gd name="T52" fmla="*/ 700 w 1918"/>
                <a:gd name="T53" fmla="*/ 153 h 812"/>
                <a:gd name="T54" fmla="*/ 820 w 1918"/>
                <a:gd name="T55" fmla="*/ 287 h 812"/>
                <a:gd name="T56" fmla="*/ 838 w 1918"/>
                <a:gd name="T57" fmla="*/ 297 h 812"/>
                <a:gd name="T58" fmla="*/ 1050 w 1918"/>
                <a:gd name="T59" fmla="*/ 369 h 812"/>
                <a:gd name="T60" fmla="*/ 1054 w 1918"/>
                <a:gd name="T61" fmla="*/ 244 h 812"/>
                <a:gd name="T62" fmla="*/ 1077 w 1918"/>
                <a:gd name="T63" fmla="*/ 312 h 812"/>
                <a:gd name="T64" fmla="*/ 1167 w 1918"/>
                <a:gd name="T65" fmla="*/ 447 h 812"/>
                <a:gd name="T66" fmla="*/ 1199 w 1918"/>
                <a:gd name="T67" fmla="*/ 487 h 812"/>
                <a:gd name="T68" fmla="*/ 1224 w 1918"/>
                <a:gd name="T69" fmla="*/ 513 h 812"/>
                <a:gd name="T70" fmla="*/ 1244 w 1918"/>
                <a:gd name="T71" fmla="*/ 388 h 812"/>
                <a:gd name="T72" fmla="*/ 1425 w 1918"/>
                <a:gd name="T73" fmla="*/ 205 h 812"/>
                <a:gd name="T74" fmla="*/ 1428 w 1918"/>
                <a:gd name="T75" fmla="*/ 410 h 812"/>
                <a:gd name="T76" fmla="*/ 1433 w 1918"/>
                <a:gd name="T77" fmla="*/ 119 h 812"/>
                <a:gd name="T78" fmla="*/ 1441 w 1918"/>
                <a:gd name="T79" fmla="*/ 263 h 812"/>
                <a:gd name="T80" fmla="*/ 1444 w 1918"/>
                <a:gd name="T81" fmla="*/ 453 h 812"/>
                <a:gd name="T82" fmla="*/ 1449 w 1918"/>
                <a:gd name="T83" fmla="*/ 159 h 812"/>
                <a:gd name="T84" fmla="*/ 1452 w 1918"/>
                <a:gd name="T85" fmla="*/ 328 h 812"/>
                <a:gd name="T86" fmla="*/ 1465 w 1918"/>
                <a:gd name="T87" fmla="*/ 502 h 812"/>
                <a:gd name="T88" fmla="*/ 1465 w 1918"/>
                <a:gd name="T89" fmla="*/ 182 h 812"/>
                <a:gd name="T90" fmla="*/ 1472 w 1918"/>
                <a:gd name="T91" fmla="*/ 239 h 812"/>
                <a:gd name="T92" fmla="*/ 1486 w 1918"/>
                <a:gd name="T93" fmla="*/ 154 h 812"/>
                <a:gd name="T94" fmla="*/ 1504 w 1918"/>
                <a:gd name="T95" fmla="*/ 372 h 812"/>
                <a:gd name="T96" fmla="*/ 1526 w 1918"/>
                <a:gd name="T97" fmla="*/ 400 h 812"/>
                <a:gd name="T98" fmla="*/ 1531 w 1918"/>
                <a:gd name="T99" fmla="*/ 487 h 812"/>
                <a:gd name="T100" fmla="*/ 1546 w 1918"/>
                <a:gd name="T101" fmla="*/ 340 h 812"/>
                <a:gd name="T102" fmla="*/ 1595 w 1918"/>
                <a:gd name="T103" fmla="*/ 359 h 812"/>
                <a:gd name="T104" fmla="*/ 1596 w 1918"/>
                <a:gd name="T105" fmla="*/ 359 h 812"/>
                <a:gd name="T106" fmla="*/ 1604 w 1918"/>
                <a:gd name="T107" fmla="*/ 356 h 812"/>
                <a:gd name="T108" fmla="*/ 1638 w 1918"/>
                <a:gd name="T109" fmla="*/ 311 h 812"/>
                <a:gd name="T110" fmla="*/ 1660 w 1918"/>
                <a:gd name="T111" fmla="*/ 471 h 812"/>
                <a:gd name="T112" fmla="*/ 1684 w 1918"/>
                <a:gd name="T113" fmla="*/ 311 h 812"/>
                <a:gd name="T114" fmla="*/ 1793 w 1918"/>
                <a:gd name="T115" fmla="*/ 517 h 812"/>
                <a:gd name="T116" fmla="*/ 1763 w 1918"/>
                <a:gd name="T117" fmla="*/ 572 h 812"/>
                <a:gd name="T118" fmla="*/ 1779 w 1918"/>
                <a:gd name="T119" fmla="*/ 380 h 812"/>
                <a:gd name="T120" fmla="*/ 1787 w 1918"/>
                <a:gd name="T121" fmla="*/ 496 h 812"/>
                <a:gd name="T122" fmla="*/ 1809 w 1918"/>
                <a:gd name="T123" fmla="*/ 281 h 812"/>
                <a:gd name="T124" fmla="*/ 1871 w 1918"/>
                <a:gd name="T125" fmla="*/ 54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812">
                  <a:moveTo>
                    <a:pt x="1918" y="406"/>
                  </a:moveTo>
                  <a:cubicBezTo>
                    <a:pt x="1918" y="394"/>
                    <a:pt x="1918" y="394"/>
                    <a:pt x="1918" y="394"/>
                  </a:cubicBezTo>
                  <a:cubicBezTo>
                    <a:pt x="1884" y="394"/>
                    <a:pt x="1884" y="394"/>
                    <a:pt x="1884" y="394"/>
                  </a:cubicBezTo>
                  <a:cubicBezTo>
                    <a:pt x="1868" y="376"/>
                    <a:pt x="1868" y="376"/>
                    <a:pt x="1868" y="376"/>
                  </a:cubicBezTo>
                  <a:cubicBezTo>
                    <a:pt x="1849" y="376"/>
                    <a:pt x="1849" y="376"/>
                    <a:pt x="1849" y="376"/>
                  </a:cubicBezTo>
                  <a:cubicBezTo>
                    <a:pt x="1849" y="345"/>
                    <a:pt x="1849" y="345"/>
                    <a:pt x="1849" y="345"/>
                  </a:cubicBezTo>
                  <a:cubicBezTo>
                    <a:pt x="1838" y="345"/>
                    <a:pt x="1838" y="345"/>
                    <a:pt x="1838" y="345"/>
                  </a:cubicBezTo>
                  <a:cubicBezTo>
                    <a:pt x="1838" y="377"/>
                    <a:pt x="1838" y="377"/>
                    <a:pt x="1838" y="377"/>
                  </a:cubicBezTo>
                  <a:cubicBezTo>
                    <a:pt x="1825" y="377"/>
                    <a:pt x="1825" y="377"/>
                    <a:pt x="1825" y="377"/>
                  </a:cubicBezTo>
                  <a:cubicBezTo>
                    <a:pt x="1825" y="331"/>
                    <a:pt x="1825" y="331"/>
                    <a:pt x="1825" y="331"/>
                  </a:cubicBezTo>
                  <a:cubicBezTo>
                    <a:pt x="1817" y="331"/>
                    <a:pt x="1817" y="331"/>
                    <a:pt x="1817" y="331"/>
                  </a:cubicBezTo>
                  <a:cubicBezTo>
                    <a:pt x="1817" y="273"/>
                    <a:pt x="1817" y="273"/>
                    <a:pt x="1817" y="273"/>
                  </a:cubicBezTo>
                  <a:cubicBezTo>
                    <a:pt x="1795" y="265"/>
                    <a:pt x="1795" y="265"/>
                    <a:pt x="1795" y="265"/>
                  </a:cubicBezTo>
                  <a:cubicBezTo>
                    <a:pt x="1762" y="265"/>
                    <a:pt x="1762" y="265"/>
                    <a:pt x="1762" y="265"/>
                  </a:cubicBezTo>
                  <a:cubicBezTo>
                    <a:pt x="1749" y="283"/>
                    <a:pt x="1749" y="283"/>
                    <a:pt x="1749" y="283"/>
                  </a:cubicBezTo>
                  <a:cubicBezTo>
                    <a:pt x="1749" y="382"/>
                    <a:pt x="1749" y="382"/>
                    <a:pt x="1749" y="382"/>
                  </a:cubicBezTo>
                  <a:cubicBezTo>
                    <a:pt x="1697" y="383"/>
                    <a:pt x="1697" y="383"/>
                    <a:pt x="1697" y="383"/>
                  </a:cubicBezTo>
                  <a:cubicBezTo>
                    <a:pt x="1697" y="213"/>
                    <a:pt x="1697" y="213"/>
                    <a:pt x="1697" y="213"/>
                  </a:cubicBezTo>
                  <a:cubicBezTo>
                    <a:pt x="1688" y="213"/>
                    <a:pt x="1688" y="213"/>
                    <a:pt x="1688" y="213"/>
                  </a:cubicBezTo>
                  <a:cubicBezTo>
                    <a:pt x="1688" y="196"/>
                    <a:pt x="1688" y="196"/>
                    <a:pt x="1688" y="196"/>
                  </a:cubicBezTo>
                  <a:cubicBezTo>
                    <a:pt x="1678" y="196"/>
                    <a:pt x="1678" y="196"/>
                    <a:pt x="1678" y="196"/>
                  </a:cubicBezTo>
                  <a:cubicBezTo>
                    <a:pt x="1642" y="159"/>
                    <a:pt x="1642" y="159"/>
                    <a:pt x="1642" y="159"/>
                  </a:cubicBezTo>
                  <a:cubicBezTo>
                    <a:pt x="1621" y="223"/>
                    <a:pt x="1621" y="223"/>
                    <a:pt x="1621" y="223"/>
                  </a:cubicBezTo>
                  <a:cubicBezTo>
                    <a:pt x="1621" y="356"/>
                    <a:pt x="1621" y="356"/>
                    <a:pt x="1621" y="356"/>
                  </a:cubicBezTo>
                  <a:cubicBezTo>
                    <a:pt x="1607" y="356"/>
                    <a:pt x="1607" y="356"/>
                    <a:pt x="1607" y="356"/>
                  </a:cubicBezTo>
                  <a:cubicBezTo>
                    <a:pt x="1607" y="273"/>
                    <a:pt x="1607" y="273"/>
                    <a:pt x="1607" y="273"/>
                  </a:cubicBezTo>
                  <a:cubicBezTo>
                    <a:pt x="1600" y="273"/>
                    <a:pt x="1600" y="273"/>
                    <a:pt x="1600" y="273"/>
                  </a:cubicBezTo>
                  <a:cubicBezTo>
                    <a:pt x="1589" y="288"/>
                    <a:pt x="1589" y="288"/>
                    <a:pt x="1589" y="288"/>
                  </a:cubicBezTo>
                  <a:cubicBezTo>
                    <a:pt x="1589" y="419"/>
                    <a:pt x="1589" y="419"/>
                    <a:pt x="1589" y="419"/>
                  </a:cubicBezTo>
                  <a:cubicBezTo>
                    <a:pt x="1573" y="419"/>
                    <a:pt x="1573" y="419"/>
                    <a:pt x="1573" y="419"/>
                  </a:cubicBezTo>
                  <a:cubicBezTo>
                    <a:pt x="1552" y="401"/>
                    <a:pt x="1552" y="401"/>
                    <a:pt x="1552" y="401"/>
                  </a:cubicBezTo>
                  <a:cubicBezTo>
                    <a:pt x="1552" y="271"/>
                    <a:pt x="1552" y="271"/>
                    <a:pt x="1552" y="271"/>
                  </a:cubicBezTo>
                  <a:cubicBezTo>
                    <a:pt x="1541" y="271"/>
                    <a:pt x="1541" y="271"/>
                    <a:pt x="1541" y="271"/>
                  </a:cubicBezTo>
                  <a:cubicBezTo>
                    <a:pt x="1506" y="286"/>
                    <a:pt x="1506" y="286"/>
                    <a:pt x="1506" y="286"/>
                  </a:cubicBezTo>
                  <a:cubicBezTo>
                    <a:pt x="1506" y="341"/>
                    <a:pt x="1506" y="341"/>
                    <a:pt x="1506" y="341"/>
                  </a:cubicBezTo>
                  <a:cubicBezTo>
                    <a:pt x="1490" y="341"/>
                    <a:pt x="1490" y="341"/>
                    <a:pt x="1490" y="341"/>
                  </a:cubicBezTo>
                  <a:cubicBezTo>
                    <a:pt x="1490" y="102"/>
                    <a:pt x="1490" y="102"/>
                    <a:pt x="1490" y="102"/>
                  </a:cubicBezTo>
                  <a:cubicBezTo>
                    <a:pt x="1472" y="102"/>
                    <a:pt x="1472" y="102"/>
                    <a:pt x="1472" y="102"/>
                  </a:cubicBezTo>
                  <a:cubicBezTo>
                    <a:pt x="1472" y="67"/>
                    <a:pt x="1472" y="67"/>
                    <a:pt x="1472" y="67"/>
                  </a:cubicBezTo>
                  <a:cubicBezTo>
                    <a:pt x="1472" y="67"/>
                    <a:pt x="1463" y="62"/>
                    <a:pt x="1456" y="62"/>
                  </a:cubicBezTo>
                  <a:cubicBezTo>
                    <a:pt x="1456" y="62"/>
                    <a:pt x="1456" y="62"/>
                    <a:pt x="1456" y="62"/>
                  </a:cubicBezTo>
                  <a:cubicBezTo>
                    <a:pt x="1454" y="62"/>
                    <a:pt x="1454" y="62"/>
                    <a:pt x="1454" y="62"/>
                  </a:cubicBezTo>
                  <a:cubicBezTo>
                    <a:pt x="1454" y="48"/>
                    <a:pt x="1454" y="48"/>
                    <a:pt x="1454" y="48"/>
                  </a:cubicBezTo>
                  <a:cubicBezTo>
                    <a:pt x="1456" y="48"/>
                    <a:pt x="1456" y="48"/>
                    <a:pt x="1456" y="48"/>
                  </a:cubicBezTo>
                  <a:cubicBezTo>
                    <a:pt x="1456" y="5"/>
                    <a:pt x="1456" y="5"/>
                    <a:pt x="1456" y="5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449" y="34"/>
                    <a:pt x="1449" y="34"/>
                    <a:pt x="1449" y="34"/>
                  </a:cubicBezTo>
                  <a:cubicBezTo>
                    <a:pt x="1440" y="28"/>
                    <a:pt x="1440" y="28"/>
                    <a:pt x="1440" y="28"/>
                  </a:cubicBezTo>
                  <a:cubicBezTo>
                    <a:pt x="1440" y="0"/>
                    <a:pt x="1440" y="0"/>
                    <a:pt x="1440" y="0"/>
                  </a:cubicBezTo>
                  <a:cubicBezTo>
                    <a:pt x="1435" y="7"/>
                    <a:pt x="1435" y="7"/>
                    <a:pt x="1435" y="7"/>
                  </a:cubicBezTo>
                  <a:cubicBezTo>
                    <a:pt x="1435" y="42"/>
                    <a:pt x="1435" y="42"/>
                    <a:pt x="1435" y="42"/>
                  </a:cubicBezTo>
                  <a:cubicBezTo>
                    <a:pt x="1424" y="47"/>
                    <a:pt x="1424" y="47"/>
                    <a:pt x="1424" y="47"/>
                  </a:cubicBezTo>
                  <a:cubicBezTo>
                    <a:pt x="1424" y="48"/>
                    <a:pt x="1424" y="48"/>
                    <a:pt x="1424" y="48"/>
                  </a:cubicBezTo>
                  <a:cubicBezTo>
                    <a:pt x="1425" y="48"/>
                    <a:pt x="1425" y="48"/>
                    <a:pt x="1425" y="48"/>
                  </a:cubicBezTo>
                  <a:cubicBezTo>
                    <a:pt x="1425" y="62"/>
                    <a:pt x="1425" y="62"/>
                    <a:pt x="1425" y="62"/>
                  </a:cubicBezTo>
                  <a:cubicBezTo>
                    <a:pt x="1424" y="62"/>
                    <a:pt x="1424" y="62"/>
                    <a:pt x="1424" y="62"/>
                  </a:cubicBezTo>
                  <a:cubicBezTo>
                    <a:pt x="1424" y="74"/>
                    <a:pt x="1424" y="74"/>
                    <a:pt x="1424" y="74"/>
                  </a:cubicBezTo>
                  <a:cubicBezTo>
                    <a:pt x="1416" y="81"/>
                    <a:pt x="1416" y="81"/>
                    <a:pt x="1416" y="81"/>
                  </a:cubicBezTo>
                  <a:cubicBezTo>
                    <a:pt x="1416" y="356"/>
                    <a:pt x="1416" y="356"/>
                    <a:pt x="1416" y="356"/>
                  </a:cubicBezTo>
                  <a:cubicBezTo>
                    <a:pt x="1399" y="330"/>
                    <a:pt x="1399" y="330"/>
                    <a:pt x="1399" y="330"/>
                  </a:cubicBezTo>
                  <a:cubicBezTo>
                    <a:pt x="1341" y="330"/>
                    <a:pt x="1341" y="330"/>
                    <a:pt x="1341" y="330"/>
                  </a:cubicBezTo>
                  <a:cubicBezTo>
                    <a:pt x="1341" y="392"/>
                    <a:pt x="1341" y="392"/>
                    <a:pt x="1341" y="392"/>
                  </a:cubicBezTo>
                  <a:cubicBezTo>
                    <a:pt x="1324" y="385"/>
                    <a:pt x="1324" y="385"/>
                    <a:pt x="1324" y="385"/>
                  </a:cubicBezTo>
                  <a:cubicBezTo>
                    <a:pt x="1324" y="295"/>
                    <a:pt x="1324" y="295"/>
                    <a:pt x="1324" y="295"/>
                  </a:cubicBezTo>
                  <a:cubicBezTo>
                    <a:pt x="1317" y="285"/>
                    <a:pt x="1317" y="285"/>
                    <a:pt x="1317" y="285"/>
                  </a:cubicBezTo>
                  <a:cubicBezTo>
                    <a:pt x="1317" y="246"/>
                    <a:pt x="1317" y="246"/>
                    <a:pt x="1317" y="246"/>
                  </a:cubicBezTo>
                  <a:cubicBezTo>
                    <a:pt x="1303" y="246"/>
                    <a:pt x="1303" y="246"/>
                    <a:pt x="1303" y="246"/>
                  </a:cubicBezTo>
                  <a:cubicBezTo>
                    <a:pt x="1303" y="282"/>
                    <a:pt x="1303" y="282"/>
                    <a:pt x="1303" y="282"/>
                  </a:cubicBezTo>
                  <a:cubicBezTo>
                    <a:pt x="1266" y="282"/>
                    <a:pt x="1266" y="282"/>
                    <a:pt x="1266" y="282"/>
                  </a:cubicBezTo>
                  <a:cubicBezTo>
                    <a:pt x="1266" y="350"/>
                    <a:pt x="1266" y="350"/>
                    <a:pt x="1266" y="350"/>
                  </a:cubicBezTo>
                  <a:cubicBezTo>
                    <a:pt x="1262" y="358"/>
                    <a:pt x="1262" y="358"/>
                    <a:pt x="1262" y="358"/>
                  </a:cubicBezTo>
                  <a:cubicBezTo>
                    <a:pt x="1262" y="382"/>
                    <a:pt x="1262" y="382"/>
                    <a:pt x="1262" y="382"/>
                  </a:cubicBezTo>
                  <a:cubicBezTo>
                    <a:pt x="1250" y="369"/>
                    <a:pt x="1250" y="369"/>
                    <a:pt x="1250" y="369"/>
                  </a:cubicBezTo>
                  <a:cubicBezTo>
                    <a:pt x="1250" y="382"/>
                    <a:pt x="1250" y="382"/>
                    <a:pt x="1250" y="382"/>
                  </a:cubicBezTo>
                  <a:cubicBezTo>
                    <a:pt x="1244" y="382"/>
                    <a:pt x="1244" y="382"/>
                    <a:pt x="1244" y="382"/>
                  </a:cubicBezTo>
                  <a:cubicBezTo>
                    <a:pt x="1244" y="355"/>
                    <a:pt x="1244" y="355"/>
                    <a:pt x="1244" y="355"/>
                  </a:cubicBezTo>
                  <a:cubicBezTo>
                    <a:pt x="1249" y="355"/>
                    <a:pt x="1249" y="355"/>
                    <a:pt x="1249" y="355"/>
                  </a:cubicBezTo>
                  <a:cubicBezTo>
                    <a:pt x="1249" y="349"/>
                    <a:pt x="1249" y="349"/>
                    <a:pt x="1249" y="349"/>
                  </a:cubicBezTo>
                  <a:cubicBezTo>
                    <a:pt x="1244" y="349"/>
                    <a:pt x="1244" y="349"/>
                    <a:pt x="1244" y="349"/>
                  </a:cubicBezTo>
                  <a:cubicBezTo>
                    <a:pt x="1244" y="323"/>
                    <a:pt x="1244" y="323"/>
                    <a:pt x="1244" y="323"/>
                  </a:cubicBezTo>
                  <a:cubicBezTo>
                    <a:pt x="1249" y="323"/>
                    <a:pt x="1249" y="323"/>
                    <a:pt x="1249" y="323"/>
                  </a:cubicBezTo>
                  <a:cubicBezTo>
                    <a:pt x="1249" y="316"/>
                    <a:pt x="1249" y="316"/>
                    <a:pt x="1249" y="316"/>
                  </a:cubicBezTo>
                  <a:cubicBezTo>
                    <a:pt x="1244" y="316"/>
                    <a:pt x="1244" y="316"/>
                    <a:pt x="1244" y="316"/>
                  </a:cubicBezTo>
                  <a:cubicBezTo>
                    <a:pt x="1244" y="290"/>
                    <a:pt x="1244" y="290"/>
                    <a:pt x="1244" y="290"/>
                  </a:cubicBezTo>
                  <a:cubicBezTo>
                    <a:pt x="1249" y="290"/>
                    <a:pt x="1249" y="290"/>
                    <a:pt x="1249" y="290"/>
                  </a:cubicBezTo>
                  <a:cubicBezTo>
                    <a:pt x="1249" y="282"/>
                    <a:pt x="1249" y="282"/>
                    <a:pt x="1249" y="282"/>
                  </a:cubicBezTo>
                  <a:cubicBezTo>
                    <a:pt x="1231" y="263"/>
                    <a:pt x="1231" y="263"/>
                    <a:pt x="1231" y="263"/>
                  </a:cubicBezTo>
                  <a:cubicBezTo>
                    <a:pt x="1231" y="111"/>
                    <a:pt x="1231" y="111"/>
                    <a:pt x="1231" y="111"/>
                  </a:cubicBezTo>
                  <a:cubicBezTo>
                    <a:pt x="1219" y="111"/>
                    <a:pt x="1219" y="111"/>
                    <a:pt x="1219" y="111"/>
                  </a:cubicBezTo>
                  <a:cubicBezTo>
                    <a:pt x="1210" y="104"/>
                    <a:pt x="1210" y="104"/>
                    <a:pt x="1210" y="104"/>
                  </a:cubicBezTo>
                  <a:cubicBezTo>
                    <a:pt x="1159" y="104"/>
                    <a:pt x="1159" y="104"/>
                    <a:pt x="1159" y="104"/>
                  </a:cubicBezTo>
                  <a:cubicBezTo>
                    <a:pt x="1159" y="362"/>
                    <a:pt x="1159" y="362"/>
                    <a:pt x="1159" y="362"/>
                  </a:cubicBezTo>
                  <a:cubicBezTo>
                    <a:pt x="1151" y="368"/>
                    <a:pt x="1151" y="368"/>
                    <a:pt x="1151" y="368"/>
                  </a:cubicBezTo>
                  <a:cubicBezTo>
                    <a:pt x="1151" y="440"/>
                    <a:pt x="1151" y="440"/>
                    <a:pt x="1151" y="440"/>
                  </a:cubicBezTo>
                  <a:cubicBezTo>
                    <a:pt x="1138" y="457"/>
                    <a:pt x="1138" y="457"/>
                    <a:pt x="1138" y="457"/>
                  </a:cubicBezTo>
                  <a:cubicBezTo>
                    <a:pt x="1102" y="457"/>
                    <a:pt x="1102" y="457"/>
                    <a:pt x="1102" y="457"/>
                  </a:cubicBezTo>
                  <a:cubicBezTo>
                    <a:pt x="1102" y="364"/>
                    <a:pt x="1102" y="364"/>
                    <a:pt x="1102" y="364"/>
                  </a:cubicBezTo>
                  <a:cubicBezTo>
                    <a:pt x="1092" y="359"/>
                    <a:pt x="1092" y="359"/>
                    <a:pt x="1092" y="359"/>
                  </a:cubicBezTo>
                  <a:cubicBezTo>
                    <a:pt x="1092" y="269"/>
                    <a:pt x="1092" y="269"/>
                    <a:pt x="1092" y="269"/>
                  </a:cubicBezTo>
                  <a:cubicBezTo>
                    <a:pt x="1076" y="269"/>
                    <a:pt x="1076" y="269"/>
                    <a:pt x="1076" y="269"/>
                  </a:cubicBezTo>
                  <a:cubicBezTo>
                    <a:pt x="1076" y="239"/>
                    <a:pt x="1076" y="239"/>
                    <a:pt x="1076" y="239"/>
                  </a:cubicBezTo>
                  <a:cubicBezTo>
                    <a:pt x="1050" y="239"/>
                    <a:pt x="1050" y="239"/>
                    <a:pt x="1050" y="239"/>
                  </a:cubicBezTo>
                  <a:cubicBezTo>
                    <a:pt x="1050" y="269"/>
                    <a:pt x="1050" y="269"/>
                    <a:pt x="1050" y="269"/>
                  </a:cubicBezTo>
                  <a:cubicBezTo>
                    <a:pt x="1032" y="269"/>
                    <a:pt x="1032" y="269"/>
                    <a:pt x="1032" y="269"/>
                  </a:cubicBezTo>
                  <a:cubicBezTo>
                    <a:pt x="1032" y="466"/>
                    <a:pt x="1032" y="466"/>
                    <a:pt x="1032" y="466"/>
                  </a:cubicBezTo>
                  <a:cubicBezTo>
                    <a:pt x="1023" y="466"/>
                    <a:pt x="1023" y="466"/>
                    <a:pt x="1023" y="466"/>
                  </a:cubicBezTo>
                  <a:cubicBezTo>
                    <a:pt x="1023" y="466"/>
                    <a:pt x="1007" y="445"/>
                    <a:pt x="999" y="466"/>
                  </a:cubicBezTo>
                  <a:cubicBezTo>
                    <a:pt x="987" y="466"/>
                    <a:pt x="987" y="466"/>
                    <a:pt x="987" y="466"/>
                  </a:cubicBezTo>
                  <a:cubicBezTo>
                    <a:pt x="987" y="367"/>
                    <a:pt x="987" y="367"/>
                    <a:pt x="987" y="367"/>
                  </a:cubicBezTo>
                  <a:cubicBezTo>
                    <a:pt x="975" y="353"/>
                    <a:pt x="975" y="353"/>
                    <a:pt x="975" y="353"/>
                  </a:cubicBezTo>
                  <a:cubicBezTo>
                    <a:pt x="975" y="273"/>
                    <a:pt x="975" y="273"/>
                    <a:pt x="975" y="273"/>
                  </a:cubicBezTo>
                  <a:cubicBezTo>
                    <a:pt x="964" y="262"/>
                    <a:pt x="964" y="262"/>
                    <a:pt x="964" y="262"/>
                  </a:cubicBezTo>
                  <a:cubicBezTo>
                    <a:pt x="947" y="262"/>
                    <a:pt x="947" y="262"/>
                    <a:pt x="947" y="262"/>
                  </a:cubicBezTo>
                  <a:cubicBezTo>
                    <a:pt x="947" y="438"/>
                    <a:pt x="947" y="438"/>
                    <a:pt x="947" y="438"/>
                  </a:cubicBezTo>
                  <a:cubicBezTo>
                    <a:pt x="909" y="438"/>
                    <a:pt x="909" y="438"/>
                    <a:pt x="909" y="438"/>
                  </a:cubicBezTo>
                  <a:cubicBezTo>
                    <a:pt x="909" y="302"/>
                    <a:pt x="909" y="302"/>
                    <a:pt x="909" y="302"/>
                  </a:cubicBezTo>
                  <a:cubicBezTo>
                    <a:pt x="893" y="302"/>
                    <a:pt x="893" y="302"/>
                    <a:pt x="893" y="302"/>
                  </a:cubicBezTo>
                  <a:cubicBezTo>
                    <a:pt x="893" y="288"/>
                    <a:pt x="893" y="288"/>
                    <a:pt x="893" y="288"/>
                  </a:cubicBezTo>
                  <a:cubicBezTo>
                    <a:pt x="852" y="288"/>
                    <a:pt x="852" y="288"/>
                    <a:pt x="852" y="288"/>
                  </a:cubicBezTo>
                  <a:cubicBezTo>
                    <a:pt x="852" y="328"/>
                    <a:pt x="852" y="328"/>
                    <a:pt x="852" y="328"/>
                  </a:cubicBezTo>
                  <a:cubicBezTo>
                    <a:pt x="847" y="322"/>
                    <a:pt x="847" y="322"/>
                    <a:pt x="847" y="322"/>
                  </a:cubicBezTo>
                  <a:cubicBezTo>
                    <a:pt x="847" y="246"/>
                    <a:pt x="847" y="246"/>
                    <a:pt x="847" y="246"/>
                  </a:cubicBezTo>
                  <a:cubicBezTo>
                    <a:pt x="809" y="246"/>
                    <a:pt x="809" y="246"/>
                    <a:pt x="809" y="246"/>
                  </a:cubicBezTo>
                  <a:cubicBezTo>
                    <a:pt x="809" y="404"/>
                    <a:pt x="809" y="404"/>
                    <a:pt x="809" y="404"/>
                  </a:cubicBezTo>
                  <a:cubicBezTo>
                    <a:pt x="791" y="486"/>
                    <a:pt x="791" y="486"/>
                    <a:pt x="791" y="486"/>
                  </a:cubicBezTo>
                  <a:cubicBezTo>
                    <a:pt x="791" y="303"/>
                    <a:pt x="791" y="303"/>
                    <a:pt x="791" y="303"/>
                  </a:cubicBezTo>
                  <a:cubicBezTo>
                    <a:pt x="750" y="292"/>
                    <a:pt x="750" y="292"/>
                    <a:pt x="750" y="292"/>
                  </a:cubicBezTo>
                  <a:cubicBezTo>
                    <a:pt x="733" y="292"/>
                    <a:pt x="733" y="292"/>
                    <a:pt x="733" y="292"/>
                  </a:cubicBezTo>
                  <a:cubicBezTo>
                    <a:pt x="733" y="164"/>
                    <a:pt x="733" y="164"/>
                    <a:pt x="733" y="164"/>
                  </a:cubicBezTo>
                  <a:cubicBezTo>
                    <a:pt x="717" y="164"/>
                    <a:pt x="717" y="164"/>
                    <a:pt x="717" y="164"/>
                  </a:cubicBezTo>
                  <a:cubicBezTo>
                    <a:pt x="717" y="142"/>
                    <a:pt x="717" y="142"/>
                    <a:pt x="717" y="142"/>
                  </a:cubicBezTo>
                  <a:cubicBezTo>
                    <a:pt x="695" y="142"/>
                    <a:pt x="695" y="142"/>
                    <a:pt x="695" y="142"/>
                  </a:cubicBezTo>
                  <a:cubicBezTo>
                    <a:pt x="695" y="128"/>
                    <a:pt x="695" y="128"/>
                    <a:pt x="695" y="128"/>
                  </a:cubicBezTo>
                  <a:cubicBezTo>
                    <a:pt x="679" y="119"/>
                    <a:pt x="679" y="119"/>
                    <a:pt x="679" y="119"/>
                  </a:cubicBezTo>
                  <a:cubicBezTo>
                    <a:pt x="647" y="125"/>
                    <a:pt x="647" y="125"/>
                    <a:pt x="647" y="125"/>
                  </a:cubicBezTo>
                  <a:cubicBezTo>
                    <a:pt x="647" y="143"/>
                    <a:pt x="647" y="143"/>
                    <a:pt x="647" y="143"/>
                  </a:cubicBezTo>
                  <a:cubicBezTo>
                    <a:pt x="626" y="143"/>
                    <a:pt x="626" y="143"/>
                    <a:pt x="626" y="143"/>
                  </a:cubicBezTo>
                  <a:cubicBezTo>
                    <a:pt x="626" y="530"/>
                    <a:pt x="626" y="530"/>
                    <a:pt x="626" y="530"/>
                  </a:cubicBezTo>
                  <a:cubicBezTo>
                    <a:pt x="616" y="530"/>
                    <a:pt x="616" y="530"/>
                    <a:pt x="616" y="530"/>
                  </a:cubicBezTo>
                  <a:cubicBezTo>
                    <a:pt x="616" y="318"/>
                    <a:pt x="616" y="318"/>
                    <a:pt x="616" y="318"/>
                  </a:cubicBezTo>
                  <a:cubicBezTo>
                    <a:pt x="607" y="307"/>
                    <a:pt x="607" y="307"/>
                    <a:pt x="607" y="307"/>
                  </a:cubicBezTo>
                  <a:cubicBezTo>
                    <a:pt x="607" y="246"/>
                    <a:pt x="607" y="246"/>
                    <a:pt x="607" y="246"/>
                  </a:cubicBezTo>
                  <a:cubicBezTo>
                    <a:pt x="607" y="246"/>
                    <a:pt x="607" y="246"/>
                    <a:pt x="607" y="246"/>
                  </a:cubicBezTo>
                  <a:cubicBezTo>
                    <a:pt x="416" y="246"/>
                    <a:pt x="416" y="246"/>
                    <a:pt x="416" y="246"/>
                  </a:cubicBezTo>
                  <a:cubicBezTo>
                    <a:pt x="416" y="340"/>
                    <a:pt x="416" y="340"/>
                    <a:pt x="416" y="340"/>
                  </a:cubicBezTo>
                  <a:cubicBezTo>
                    <a:pt x="407" y="340"/>
                    <a:pt x="407" y="340"/>
                    <a:pt x="407" y="340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399" y="397"/>
                    <a:pt x="399" y="397"/>
                    <a:pt x="399" y="397"/>
                  </a:cubicBezTo>
                  <a:cubicBezTo>
                    <a:pt x="390" y="397"/>
                    <a:pt x="390" y="397"/>
                    <a:pt x="390" y="397"/>
                  </a:cubicBezTo>
                  <a:cubicBezTo>
                    <a:pt x="390" y="386"/>
                    <a:pt x="390" y="386"/>
                    <a:pt x="390" y="386"/>
                  </a:cubicBezTo>
                  <a:cubicBezTo>
                    <a:pt x="379" y="386"/>
                    <a:pt x="379" y="386"/>
                    <a:pt x="379" y="386"/>
                  </a:cubicBezTo>
                  <a:cubicBezTo>
                    <a:pt x="379" y="600"/>
                    <a:pt x="379" y="600"/>
                    <a:pt x="379" y="600"/>
                  </a:cubicBezTo>
                  <a:cubicBezTo>
                    <a:pt x="369" y="641"/>
                    <a:pt x="369" y="641"/>
                    <a:pt x="369" y="641"/>
                  </a:cubicBezTo>
                  <a:cubicBezTo>
                    <a:pt x="369" y="313"/>
                    <a:pt x="369" y="313"/>
                    <a:pt x="369" y="313"/>
                  </a:cubicBezTo>
                  <a:cubicBezTo>
                    <a:pt x="364" y="313"/>
                    <a:pt x="364" y="313"/>
                    <a:pt x="364" y="313"/>
                  </a:cubicBezTo>
                  <a:cubicBezTo>
                    <a:pt x="364" y="339"/>
                    <a:pt x="364" y="339"/>
                    <a:pt x="364" y="339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56" y="131"/>
                    <a:pt x="356" y="131"/>
                    <a:pt x="356" y="131"/>
                  </a:cubicBezTo>
                  <a:cubicBezTo>
                    <a:pt x="367" y="131"/>
                    <a:pt x="367" y="131"/>
                    <a:pt x="367" y="131"/>
                  </a:cubicBezTo>
                  <a:cubicBezTo>
                    <a:pt x="367" y="114"/>
                    <a:pt x="367" y="114"/>
                    <a:pt x="367" y="114"/>
                  </a:cubicBezTo>
                  <a:cubicBezTo>
                    <a:pt x="292" y="101"/>
                    <a:pt x="292" y="101"/>
                    <a:pt x="292" y="101"/>
                  </a:cubicBezTo>
                  <a:cubicBezTo>
                    <a:pt x="261" y="101"/>
                    <a:pt x="261" y="101"/>
                    <a:pt x="261" y="101"/>
                  </a:cubicBezTo>
                  <a:cubicBezTo>
                    <a:pt x="261" y="122"/>
                    <a:pt x="261" y="122"/>
                    <a:pt x="261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4" y="245"/>
                    <a:pt x="204" y="245"/>
                    <a:pt x="204" y="245"/>
                  </a:cubicBezTo>
                  <a:cubicBezTo>
                    <a:pt x="198" y="253"/>
                    <a:pt x="198" y="253"/>
                    <a:pt x="198" y="253"/>
                  </a:cubicBezTo>
                  <a:cubicBezTo>
                    <a:pt x="198" y="484"/>
                    <a:pt x="198" y="484"/>
                    <a:pt x="198" y="484"/>
                  </a:cubicBezTo>
                  <a:cubicBezTo>
                    <a:pt x="182" y="484"/>
                    <a:pt x="182" y="484"/>
                    <a:pt x="182" y="484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61" y="381"/>
                    <a:pt x="161" y="381"/>
                    <a:pt x="161" y="381"/>
                  </a:cubicBezTo>
                  <a:cubicBezTo>
                    <a:pt x="161" y="357"/>
                    <a:pt x="161" y="357"/>
                    <a:pt x="161" y="357"/>
                  </a:cubicBezTo>
                  <a:cubicBezTo>
                    <a:pt x="110" y="351"/>
                    <a:pt x="110" y="351"/>
                    <a:pt x="110" y="351"/>
                  </a:cubicBezTo>
                  <a:cubicBezTo>
                    <a:pt x="88" y="357"/>
                    <a:pt x="88" y="357"/>
                    <a:pt x="88" y="357"/>
                  </a:cubicBezTo>
                  <a:cubicBezTo>
                    <a:pt x="88" y="402"/>
                    <a:pt x="88" y="402"/>
                    <a:pt x="88" y="402"/>
                  </a:cubicBezTo>
                  <a:cubicBezTo>
                    <a:pt x="49" y="382"/>
                    <a:pt x="49" y="382"/>
                    <a:pt x="49" y="382"/>
                  </a:cubicBezTo>
                  <a:cubicBezTo>
                    <a:pt x="49" y="464"/>
                    <a:pt x="49" y="464"/>
                    <a:pt x="49" y="464"/>
                  </a:cubicBezTo>
                  <a:cubicBezTo>
                    <a:pt x="38" y="464"/>
                    <a:pt x="38" y="464"/>
                    <a:pt x="38" y="464"/>
                  </a:cubicBezTo>
                  <a:cubicBezTo>
                    <a:pt x="38" y="485"/>
                    <a:pt x="38" y="485"/>
                    <a:pt x="38" y="485"/>
                  </a:cubicBezTo>
                  <a:cubicBezTo>
                    <a:pt x="30" y="496"/>
                    <a:pt x="30" y="496"/>
                    <a:pt x="30" y="496"/>
                  </a:cubicBezTo>
                  <a:cubicBezTo>
                    <a:pt x="30" y="447"/>
                    <a:pt x="30" y="447"/>
                    <a:pt x="30" y="447"/>
                  </a:cubicBezTo>
                  <a:cubicBezTo>
                    <a:pt x="25" y="447"/>
                    <a:pt x="25" y="447"/>
                    <a:pt x="25" y="447"/>
                  </a:cubicBezTo>
                  <a:cubicBezTo>
                    <a:pt x="25" y="467"/>
                    <a:pt x="25" y="467"/>
                    <a:pt x="25" y="467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16" y="504"/>
                    <a:pt x="16" y="504"/>
                    <a:pt x="16" y="504"/>
                  </a:cubicBezTo>
                  <a:cubicBezTo>
                    <a:pt x="9" y="504"/>
                    <a:pt x="9" y="504"/>
                    <a:pt x="9" y="504"/>
                  </a:cubicBezTo>
                  <a:cubicBezTo>
                    <a:pt x="9" y="388"/>
                    <a:pt x="9" y="388"/>
                    <a:pt x="9" y="38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812"/>
                    <a:pt x="0" y="812"/>
                    <a:pt x="0" y="812"/>
                  </a:cubicBezTo>
                  <a:cubicBezTo>
                    <a:pt x="1918" y="812"/>
                    <a:pt x="1918" y="812"/>
                    <a:pt x="1918" y="812"/>
                  </a:cubicBezTo>
                  <a:cubicBezTo>
                    <a:pt x="1918" y="561"/>
                    <a:pt x="1918" y="561"/>
                    <a:pt x="1918" y="561"/>
                  </a:cubicBezTo>
                  <a:cubicBezTo>
                    <a:pt x="1888" y="561"/>
                    <a:pt x="1888" y="561"/>
                    <a:pt x="1888" y="561"/>
                  </a:cubicBezTo>
                  <a:cubicBezTo>
                    <a:pt x="1888" y="555"/>
                    <a:pt x="1888" y="555"/>
                    <a:pt x="1888" y="555"/>
                  </a:cubicBezTo>
                  <a:cubicBezTo>
                    <a:pt x="1918" y="555"/>
                    <a:pt x="1918" y="555"/>
                    <a:pt x="1918" y="555"/>
                  </a:cubicBezTo>
                  <a:cubicBezTo>
                    <a:pt x="1918" y="546"/>
                    <a:pt x="1918" y="546"/>
                    <a:pt x="1918" y="546"/>
                  </a:cubicBezTo>
                  <a:cubicBezTo>
                    <a:pt x="1888" y="546"/>
                    <a:pt x="1888" y="546"/>
                    <a:pt x="1888" y="546"/>
                  </a:cubicBezTo>
                  <a:cubicBezTo>
                    <a:pt x="1888" y="540"/>
                    <a:pt x="1888" y="540"/>
                    <a:pt x="1888" y="540"/>
                  </a:cubicBezTo>
                  <a:cubicBezTo>
                    <a:pt x="1918" y="540"/>
                    <a:pt x="1918" y="540"/>
                    <a:pt x="1918" y="540"/>
                  </a:cubicBezTo>
                  <a:cubicBezTo>
                    <a:pt x="1918" y="532"/>
                    <a:pt x="1918" y="532"/>
                    <a:pt x="1918" y="532"/>
                  </a:cubicBezTo>
                  <a:cubicBezTo>
                    <a:pt x="1884" y="532"/>
                    <a:pt x="1884" y="532"/>
                    <a:pt x="1884" y="532"/>
                  </a:cubicBezTo>
                  <a:cubicBezTo>
                    <a:pt x="1884" y="525"/>
                    <a:pt x="1884" y="525"/>
                    <a:pt x="1884" y="525"/>
                  </a:cubicBezTo>
                  <a:cubicBezTo>
                    <a:pt x="1918" y="525"/>
                    <a:pt x="1918" y="525"/>
                    <a:pt x="1918" y="525"/>
                  </a:cubicBezTo>
                  <a:cubicBezTo>
                    <a:pt x="1918" y="517"/>
                    <a:pt x="1918" y="517"/>
                    <a:pt x="1918" y="517"/>
                  </a:cubicBezTo>
                  <a:cubicBezTo>
                    <a:pt x="1888" y="517"/>
                    <a:pt x="1888" y="517"/>
                    <a:pt x="1888" y="517"/>
                  </a:cubicBezTo>
                  <a:cubicBezTo>
                    <a:pt x="1888" y="510"/>
                    <a:pt x="1888" y="510"/>
                    <a:pt x="1888" y="510"/>
                  </a:cubicBezTo>
                  <a:cubicBezTo>
                    <a:pt x="1918" y="510"/>
                    <a:pt x="1918" y="510"/>
                    <a:pt x="1918" y="510"/>
                  </a:cubicBezTo>
                  <a:cubicBezTo>
                    <a:pt x="1918" y="502"/>
                    <a:pt x="1918" y="502"/>
                    <a:pt x="1918" y="502"/>
                  </a:cubicBezTo>
                  <a:cubicBezTo>
                    <a:pt x="1888" y="502"/>
                    <a:pt x="1888" y="502"/>
                    <a:pt x="1888" y="502"/>
                  </a:cubicBezTo>
                  <a:cubicBezTo>
                    <a:pt x="1888" y="495"/>
                    <a:pt x="1888" y="495"/>
                    <a:pt x="1888" y="495"/>
                  </a:cubicBezTo>
                  <a:cubicBezTo>
                    <a:pt x="1918" y="495"/>
                    <a:pt x="1918" y="495"/>
                    <a:pt x="1918" y="495"/>
                  </a:cubicBezTo>
                  <a:cubicBezTo>
                    <a:pt x="1918" y="472"/>
                    <a:pt x="1918" y="472"/>
                    <a:pt x="1918" y="472"/>
                  </a:cubicBezTo>
                  <a:cubicBezTo>
                    <a:pt x="1884" y="472"/>
                    <a:pt x="1884" y="472"/>
                    <a:pt x="1884" y="472"/>
                  </a:cubicBezTo>
                  <a:cubicBezTo>
                    <a:pt x="1884" y="466"/>
                    <a:pt x="1884" y="466"/>
                    <a:pt x="1884" y="466"/>
                  </a:cubicBezTo>
                  <a:cubicBezTo>
                    <a:pt x="1918" y="466"/>
                    <a:pt x="1918" y="466"/>
                    <a:pt x="1918" y="466"/>
                  </a:cubicBezTo>
                  <a:cubicBezTo>
                    <a:pt x="1918" y="457"/>
                    <a:pt x="1918" y="457"/>
                    <a:pt x="1918" y="457"/>
                  </a:cubicBezTo>
                  <a:cubicBezTo>
                    <a:pt x="1888" y="457"/>
                    <a:pt x="1888" y="457"/>
                    <a:pt x="1888" y="457"/>
                  </a:cubicBezTo>
                  <a:cubicBezTo>
                    <a:pt x="1888" y="451"/>
                    <a:pt x="1888" y="451"/>
                    <a:pt x="1888" y="451"/>
                  </a:cubicBezTo>
                  <a:cubicBezTo>
                    <a:pt x="1918" y="451"/>
                    <a:pt x="1918" y="451"/>
                    <a:pt x="1918" y="451"/>
                  </a:cubicBezTo>
                  <a:cubicBezTo>
                    <a:pt x="1918" y="443"/>
                    <a:pt x="1918" y="443"/>
                    <a:pt x="1918" y="443"/>
                  </a:cubicBezTo>
                  <a:cubicBezTo>
                    <a:pt x="1892" y="443"/>
                    <a:pt x="1892" y="443"/>
                    <a:pt x="1892" y="443"/>
                  </a:cubicBezTo>
                  <a:cubicBezTo>
                    <a:pt x="1892" y="436"/>
                    <a:pt x="1892" y="436"/>
                    <a:pt x="1892" y="436"/>
                  </a:cubicBezTo>
                  <a:cubicBezTo>
                    <a:pt x="1918" y="436"/>
                    <a:pt x="1918" y="436"/>
                    <a:pt x="1918" y="436"/>
                  </a:cubicBezTo>
                  <a:cubicBezTo>
                    <a:pt x="1918" y="428"/>
                    <a:pt x="1918" y="428"/>
                    <a:pt x="1918" y="428"/>
                  </a:cubicBezTo>
                  <a:cubicBezTo>
                    <a:pt x="1888" y="428"/>
                    <a:pt x="1888" y="428"/>
                    <a:pt x="1888" y="428"/>
                  </a:cubicBezTo>
                  <a:cubicBezTo>
                    <a:pt x="1888" y="421"/>
                    <a:pt x="1888" y="421"/>
                    <a:pt x="1888" y="421"/>
                  </a:cubicBezTo>
                  <a:cubicBezTo>
                    <a:pt x="1918" y="421"/>
                    <a:pt x="1918" y="421"/>
                    <a:pt x="1918" y="421"/>
                  </a:cubicBezTo>
                  <a:cubicBezTo>
                    <a:pt x="1918" y="413"/>
                    <a:pt x="1918" y="413"/>
                    <a:pt x="1918" y="413"/>
                  </a:cubicBezTo>
                  <a:cubicBezTo>
                    <a:pt x="1888" y="413"/>
                    <a:pt x="1888" y="413"/>
                    <a:pt x="1888" y="413"/>
                  </a:cubicBezTo>
                  <a:cubicBezTo>
                    <a:pt x="1888" y="406"/>
                    <a:pt x="1888" y="406"/>
                    <a:pt x="1888" y="406"/>
                  </a:cubicBezTo>
                  <a:lnTo>
                    <a:pt x="1918" y="406"/>
                  </a:lnTo>
                  <a:close/>
                  <a:moveTo>
                    <a:pt x="49" y="603"/>
                  </a:moveTo>
                  <a:cubicBezTo>
                    <a:pt x="43" y="603"/>
                    <a:pt x="43" y="603"/>
                    <a:pt x="43" y="603"/>
                  </a:cubicBezTo>
                  <a:cubicBezTo>
                    <a:pt x="43" y="597"/>
                    <a:pt x="43" y="597"/>
                    <a:pt x="43" y="597"/>
                  </a:cubicBezTo>
                  <a:cubicBezTo>
                    <a:pt x="49" y="597"/>
                    <a:pt x="49" y="597"/>
                    <a:pt x="49" y="597"/>
                  </a:cubicBezTo>
                  <a:lnTo>
                    <a:pt x="49" y="603"/>
                  </a:lnTo>
                  <a:close/>
                  <a:moveTo>
                    <a:pt x="49" y="590"/>
                  </a:moveTo>
                  <a:cubicBezTo>
                    <a:pt x="43" y="590"/>
                    <a:pt x="43" y="590"/>
                    <a:pt x="43" y="590"/>
                  </a:cubicBezTo>
                  <a:cubicBezTo>
                    <a:pt x="43" y="584"/>
                    <a:pt x="43" y="584"/>
                    <a:pt x="43" y="584"/>
                  </a:cubicBezTo>
                  <a:cubicBezTo>
                    <a:pt x="49" y="584"/>
                    <a:pt x="49" y="584"/>
                    <a:pt x="49" y="584"/>
                  </a:cubicBezTo>
                  <a:lnTo>
                    <a:pt x="49" y="590"/>
                  </a:lnTo>
                  <a:close/>
                  <a:moveTo>
                    <a:pt x="49" y="577"/>
                  </a:moveTo>
                  <a:cubicBezTo>
                    <a:pt x="43" y="577"/>
                    <a:pt x="43" y="577"/>
                    <a:pt x="43" y="577"/>
                  </a:cubicBezTo>
                  <a:cubicBezTo>
                    <a:pt x="43" y="571"/>
                    <a:pt x="43" y="571"/>
                    <a:pt x="43" y="571"/>
                  </a:cubicBezTo>
                  <a:cubicBezTo>
                    <a:pt x="49" y="571"/>
                    <a:pt x="49" y="571"/>
                    <a:pt x="49" y="571"/>
                  </a:cubicBezTo>
                  <a:lnTo>
                    <a:pt x="49" y="577"/>
                  </a:lnTo>
                  <a:close/>
                  <a:moveTo>
                    <a:pt x="49" y="564"/>
                  </a:moveTo>
                  <a:cubicBezTo>
                    <a:pt x="43" y="564"/>
                    <a:pt x="43" y="564"/>
                    <a:pt x="43" y="564"/>
                  </a:cubicBezTo>
                  <a:cubicBezTo>
                    <a:pt x="43" y="557"/>
                    <a:pt x="43" y="557"/>
                    <a:pt x="43" y="557"/>
                  </a:cubicBezTo>
                  <a:cubicBezTo>
                    <a:pt x="49" y="557"/>
                    <a:pt x="49" y="557"/>
                    <a:pt x="49" y="557"/>
                  </a:cubicBezTo>
                  <a:lnTo>
                    <a:pt x="49" y="564"/>
                  </a:lnTo>
                  <a:close/>
                  <a:moveTo>
                    <a:pt x="49" y="551"/>
                  </a:moveTo>
                  <a:cubicBezTo>
                    <a:pt x="43" y="551"/>
                    <a:pt x="43" y="551"/>
                    <a:pt x="43" y="551"/>
                  </a:cubicBezTo>
                  <a:cubicBezTo>
                    <a:pt x="43" y="544"/>
                    <a:pt x="43" y="544"/>
                    <a:pt x="43" y="544"/>
                  </a:cubicBezTo>
                  <a:cubicBezTo>
                    <a:pt x="49" y="544"/>
                    <a:pt x="49" y="544"/>
                    <a:pt x="49" y="544"/>
                  </a:cubicBezTo>
                  <a:lnTo>
                    <a:pt x="49" y="551"/>
                  </a:lnTo>
                  <a:close/>
                  <a:moveTo>
                    <a:pt x="49" y="538"/>
                  </a:moveTo>
                  <a:cubicBezTo>
                    <a:pt x="43" y="538"/>
                    <a:pt x="43" y="538"/>
                    <a:pt x="43" y="538"/>
                  </a:cubicBezTo>
                  <a:cubicBezTo>
                    <a:pt x="43" y="531"/>
                    <a:pt x="43" y="531"/>
                    <a:pt x="43" y="531"/>
                  </a:cubicBezTo>
                  <a:cubicBezTo>
                    <a:pt x="49" y="531"/>
                    <a:pt x="49" y="531"/>
                    <a:pt x="49" y="531"/>
                  </a:cubicBezTo>
                  <a:lnTo>
                    <a:pt x="49" y="538"/>
                  </a:lnTo>
                  <a:close/>
                  <a:moveTo>
                    <a:pt x="49" y="525"/>
                  </a:moveTo>
                  <a:cubicBezTo>
                    <a:pt x="43" y="525"/>
                    <a:pt x="43" y="525"/>
                    <a:pt x="43" y="525"/>
                  </a:cubicBezTo>
                  <a:cubicBezTo>
                    <a:pt x="43" y="518"/>
                    <a:pt x="43" y="518"/>
                    <a:pt x="43" y="518"/>
                  </a:cubicBezTo>
                  <a:cubicBezTo>
                    <a:pt x="49" y="518"/>
                    <a:pt x="49" y="518"/>
                    <a:pt x="49" y="518"/>
                  </a:cubicBezTo>
                  <a:lnTo>
                    <a:pt x="49" y="525"/>
                  </a:lnTo>
                  <a:close/>
                  <a:moveTo>
                    <a:pt x="49" y="512"/>
                  </a:moveTo>
                  <a:cubicBezTo>
                    <a:pt x="43" y="512"/>
                    <a:pt x="43" y="512"/>
                    <a:pt x="43" y="512"/>
                  </a:cubicBezTo>
                  <a:cubicBezTo>
                    <a:pt x="43" y="505"/>
                    <a:pt x="43" y="505"/>
                    <a:pt x="43" y="505"/>
                  </a:cubicBezTo>
                  <a:cubicBezTo>
                    <a:pt x="49" y="505"/>
                    <a:pt x="49" y="505"/>
                    <a:pt x="49" y="505"/>
                  </a:cubicBezTo>
                  <a:lnTo>
                    <a:pt x="49" y="512"/>
                  </a:lnTo>
                  <a:close/>
                  <a:moveTo>
                    <a:pt x="49" y="498"/>
                  </a:moveTo>
                  <a:cubicBezTo>
                    <a:pt x="43" y="498"/>
                    <a:pt x="43" y="498"/>
                    <a:pt x="43" y="498"/>
                  </a:cubicBezTo>
                  <a:cubicBezTo>
                    <a:pt x="43" y="492"/>
                    <a:pt x="43" y="492"/>
                    <a:pt x="43" y="492"/>
                  </a:cubicBezTo>
                  <a:cubicBezTo>
                    <a:pt x="49" y="492"/>
                    <a:pt x="49" y="492"/>
                    <a:pt x="49" y="492"/>
                  </a:cubicBezTo>
                  <a:lnTo>
                    <a:pt x="49" y="498"/>
                  </a:lnTo>
                  <a:close/>
                  <a:moveTo>
                    <a:pt x="49" y="485"/>
                  </a:moveTo>
                  <a:cubicBezTo>
                    <a:pt x="43" y="485"/>
                    <a:pt x="43" y="485"/>
                    <a:pt x="43" y="485"/>
                  </a:cubicBezTo>
                  <a:cubicBezTo>
                    <a:pt x="43" y="479"/>
                    <a:pt x="43" y="479"/>
                    <a:pt x="43" y="479"/>
                  </a:cubicBezTo>
                  <a:cubicBezTo>
                    <a:pt x="49" y="479"/>
                    <a:pt x="49" y="479"/>
                    <a:pt x="49" y="479"/>
                  </a:cubicBezTo>
                  <a:lnTo>
                    <a:pt x="49" y="485"/>
                  </a:lnTo>
                  <a:close/>
                  <a:moveTo>
                    <a:pt x="62" y="603"/>
                  </a:moveTo>
                  <a:cubicBezTo>
                    <a:pt x="56" y="603"/>
                    <a:pt x="56" y="603"/>
                    <a:pt x="56" y="603"/>
                  </a:cubicBezTo>
                  <a:cubicBezTo>
                    <a:pt x="56" y="597"/>
                    <a:pt x="56" y="597"/>
                    <a:pt x="56" y="597"/>
                  </a:cubicBezTo>
                  <a:cubicBezTo>
                    <a:pt x="62" y="597"/>
                    <a:pt x="62" y="597"/>
                    <a:pt x="62" y="597"/>
                  </a:cubicBezTo>
                  <a:lnTo>
                    <a:pt x="62" y="603"/>
                  </a:lnTo>
                  <a:close/>
                  <a:moveTo>
                    <a:pt x="62" y="590"/>
                  </a:moveTo>
                  <a:cubicBezTo>
                    <a:pt x="56" y="590"/>
                    <a:pt x="56" y="590"/>
                    <a:pt x="56" y="590"/>
                  </a:cubicBezTo>
                  <a:cubicBezTo>
                    <a:pt x="56" y="584"/>
                    <a:pt x="56" y="584"/>
                    <a:pt x="56" y="584"/>
                  </a:cubicBezTo>
                  <a:cubicBezTo>
                    <a:pt x="62" y="584"/>
                    <a:pt x="62" y="584"/>
                    <a:pt x="62" y="584"/>
                  </a:cubicBezTo>
                  <a:lnTo>
                    <a:pt x="62" y="590"/>
                  </a:lnTo>
                  <a:close/>
                  <a:moveTo>
                    <a:pt x="62" y="577"/>
                  </a:moveTo>
                  <a:cubicBezTo>
                    <a:pt x="56" y="577"/>
                    <a:pt x="56" y="577"/>
                    <a:pt x="56" y="577"/>
                  </a:cubicBezTo>
                  <a:cubicBezTo>
                    <a:pt x="56" y="571"/>
                    <a:pt x="56" y="571"/>
                    <a:pt x="56" y="571"/>
                  </a:cubicBezTo>
                  <a:cubicBezTo>
                    <a:pt x="62" y="571"/>
                    <a:pt x="62" y="571"/>
                    <a:pt x="62" y="571"/>
                  </a:cubicBezTo>
                  <a:lnTo>
                    <a:pt x="62" y="577"/>
                  </a:lnTo>
                  <a:close/>
                  <a:moveTo>
                    <a:pt x="62" y="564"/>
                  </a:moveTo>
                  <a:cubicBezTo>
                    <a:pt x="56" y="564"/>
                    <a:pt x="56" y="564"/>
                    <a:pt x="56" y="564"/>
                  </a:cubicBezTo>
                  <a:cubicBezTo>
                    <a:pt x="56" y="557"/>
                    <a:pt x="56" y="557"/>
                    <a:pt x="56" y="557"/>
                  </a:cubicBezTo>
                  <a:cubicBezTo>
                    <a:pt x="62" y="557"/>
                    <a:pt x="62" y="557"/>
                    <a:pt x="62" y="557"/>
                  </a:cubicBezTo>
                  <a:lnTo>
                    <a:pt x="62" y="564"/>
                  </a:lnTo>
                  <a:close/>
                  <a:moveTo>
                    <a:pt x="62" y="551"/>
                  </a:moveTo>
                  <a:cubicBezTo>
                    <a:pt x="56" y="551"/>
                    <a:pt x="56" y="551"/>
                    <a:pt x="56" y="551"/>
                  </a:cubicBezTo>
                  <a:cubicBezTo>
                    <a:pt x="56" y="544"/>
                    <a:pt x="56" y="544"/>
                    <a:pt x="56" y="544"/>
                  </a:cubicBezTo>
                  <a:cubicBezTo>
                    <a:pt x="62" y="544"/>
                    <a:pt x="62" y="544"/>
                    <a:pt x="62" y="544"/>
                  </a:cubicBezTo>
                  <a:lnTo>
                    <a:pt x="62" y="551"/>
                  </a:lnTo>
                  <a:close/>
                  <a:moveTo>
                    <a:pt x="62" y="538"/>
                  </a:moveTo>
                  <a:cubicBezTo>
                    <a:pt x="56" y="538"/>
                    <a:pt x="56" y="538"/>
                    <a:pt x="56" y="538"/>
                  </a:cubicBezTo>
                  <a:cubicBezTo>
                    <a:pt x="56" y="531"/>
                    <a:pt x="56" y="531"/>
                    <a:pt x="56" y="531"/>
                  </a:cubicBezTo>
                  <a:cubicBezTo>
                    <a:pt x="62" y="531"/>
                    <a:pt x="62" y="531"/>
                    <a:pt x="62" y="531"/>
                  </a:cubicBezTo>
                  <a:lnTo>
                    <a:pt x="62" y="538"/>
                  </a:lnTo>
                  <a:close/>
                  <a:moveTo>
                    <a:pt x="62" y="525"/>
                  </a:moveTo>
                  <a:cubicBezTo>
                    <a:pt x="56" y="525"/>
                    <a:pt x="56" y="525"/>
                    <a:pt x="56" y="525"/>
                  </a:cubicBezTo>
                  <a:cubicBezTo>
                    <a:pt x="56" y="518"/>
                    <a:pt x="56" y="518"/>
                    <a:pt x="56" y="518"/>
                  </a:cubicBezTo>
                  <a:cubicBezTo>
                    <a:pt x="62" y="518"/>
                    <a:pt x="62" y="518"/>
                    <a:pt x="62" y="518"/>
                  </a:cubicBezTo>
                  <a:lnTo>
                    <a:pt x="62" y="525"/>
                  </a:lnTo>
                  <a:close/>
                  <a:moveTo>
                    <a:pt x="62" y="512"/>
                  </a:moveTo>
                  <a:cubicBezTo>
                    <a:pt x="56" y="512"/>
                    <a:pt x="56" y="512"/>
                    <a:pt x="56" y="512"/>
                  </a:cubicBezTo>
                  <a:cubicBezTo>
                    <a:pt x="56" y="505"/>
                    <a:pt x="56" y="505"/>
                    <a:pt x="56" y="505"/>
                  </a:cubicBezTo>
                  <a:cubicBezTo>
                    <a:pt x="62" y="505"/>
                    <a:pt x="62" y="505"/>
                    <a:pt x="62" y="505"/>
                  </a:cubicBezTo>
                  <a:lnTo>
                    <a:pt x="62" y="512"/>
                  </a:lnTo>
                  <a:close/>
                  <a:moveTo>
                    <a:pt x="62" y="498"/>
                  </a:moveTo>
                  <a:cubicBezTo>
                    <a:pt x="56" y="498"/>
                    <a:pt x="56" y="498"/>
                    <a:pt x="56" y="498"/>
                  </a:cubicBezTo>
                  <a:cubicBezTo>
                    <a:pt x="56" y="492"/>
                    <a:pt x="56" y="492"/>
                    <a:pt x="56" y="492"/>
                  </a:cubicBezTo>
                  <a:cubicBezTo>
                    <a:pt x="62" y="492"/>
                    <a:pt x="62" y="492"/>
                    <a:pt x="62" y="492"/>
                  </a:cubicBezTo>
                  <a:lnTo>
                    <a:pt x="62" y="498"/>
                  </a:lnTo>
                  <a:close/>
                  <a:moveTo>
                    <a:pt x="62" y="485"/>
                  </a:moveTo>
                  <a:cubicBezTo>
                    <a:pt x="56" y="485"/>
                    <a:pt x="56" y="485"/>
                    <a:pt x="56" y="485"/>
                  </a:cubicBezTo>
                  <a:cubicBezTo>
                    <a:pt x="56" y="479"/>
                    <a:pt x="56" y="479"/>
                    <a:pt x="56" y="479"/>
                  </a:cubicBezTo>
                  <a:cubicBezTo>
                    <a:pt x="62" y="479"/>
                    <a:pt x="62" y="479"/>
                    <a:pt x="62" y="479"/>
                  </a:cubicBezTo>
                  <a:lnTo>
                    <a:pt x="62" y="485"/>
                  </a:lnTo>
                  <a:close/>
                  <a:moveTo>
                    <a:pt x="62" y="472"/>
                  </a:moveTo>
                  <a:cubicBezTo>
                    <a:pt x="56" y="472"/>
                    <a:pt x="56" y="472"/>
                    <a:pt x="56" y="472"/>
                  </a:cubicBezTo>
                  <a:cubicBezTo>
                    <a:pt x="56" y="466"/>
                    <a:pt x="56" y="466"/>
                    <a:pt x="56" y="466"/>
                  </a:cubicBezTo>
                  <a:cubicBezTo>
                    <a:pt x="62" y="466"/>
                    <a:pt x="62" y="466"/>
                    <a:pt x="62" y="466"/>
                  </a:cubicBezTo>
                  <a:lnTo>
                    <a:pt x="62" y="472"/>
                  </a:lnTo>
                  <a:close/>
                  <a:moveTo>
                    <a:pt x="62" y="459"/>
                  </a:moveTo>
                  <a:cubicBezTo>
                    <a:pt x="56" y="459"/>
                    <a:pt x="56" y="459"/>
                    <a:pt x="56" y="459"/>
                  </a:cubicBezTo>
                  <a:cubicBezTo>
                    <a:pt x="56" y="453"/>
                    <a:pt x="56" y="453"/>
                    <a:pt x="56" y="453"/>
                  </a:cubicBezTo>
                  <a:cubicBezTo>
                    <a:pt x="62" y="453"/>
                    <a:pt x="62" y="453"/>
                    <a:pt x="62" y="453"/>
                  </a:cubicBezTo>
                  <a:lnTo>
                    <a:pt x="62" y="459"/>
                  </a:lnTo>
                  <a:close/>
                  <a:moveTo>
                    <a:pt x="62" y="446"/>
                  </a:moveTo>
                  <a:cubicBezTo>
                    <a:pt x="56" y="446"/>
                    <a:pt x="56" y="446"/>
                    <a:pt x="56" y="446"/>
                  </a:cubicBezTo>
                  <a:cubicBezTo>
                    <a:pt x="56" y="439"/>
                    <a:pt x="56" y="439"/>
                    <a:pt x="56" y="439"/>
                  </a:cubicBezTo>
                  <a:cubicBezTo>
                    <a:pt x="62" y="439"/>
                    <a:pt x="62" y="439"/>
                    <a:pt x="62" y="439"/>
                  </a:cubicBezTo>
                  <a:lnTo>
                    <a:pt x="62" y="446"/>
                  </a:lnTo>
                  <a:close/>
                  <a:moveTo>
                    <a:pt x="62" y="433"/>
                  </a:moveTo>
                  <a:cubicBezTo>
                    <a:pt x="56" y="433"/>
                    <a:pt x="56" y="433"/>
                    <a:pt x="56" y="433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62" y="426"/>
                    <a:pt x="62" y="426"/>
                    <a:pt x="62" y="426"/>
                  </a:cubicBezTo>
                  <a:lnTo>
                    <a:pt x="62" y="433"/>
                  </a:lnTo>
                  <a:close/>
                  <a:moveTo>
                    <a:pt x="62" y="420"/>
                  </a:moveTo>
                  <a:cubicBezTo>
                    <a:pt x="56" y="420"/>
                    <a:pt x="56" y="420"/>
                    <a:pt x="56" y="420"/>
                  </a:cubicBezTo>
                  <a:cubicBezTo>
                    <a:pt x="56" y="413"/>
                    <a:pt x="56" y="413"/>
                    <a:pt x="56" y="413"/>
                  </a:cubicBezTo>
                  <a:cubicBezTo>
                    <a:pt x="62" y="413"/>
                    <a:pt x="62" y="413"/>
                    <a:pt x="62" y="413"/>
                  </a:cubicBezTo>
                  <a:lnTo>
                    <a:pt x="62" y="420"/>
                  </a:lnTo>
                  <a:close/>
                  <a:moveTo>
                    <a:pt x="59" y="408"/>
                  </a:moveTo>
                  <a:cubicBezTo>
                    <a:pt x="55" y="408"/>
                    <a:pt x="52" y="405"/>
                    <a:pt x="52" y="401"/>
                  </a:cubicBezTo>
                  <a:cubicBezTo>
                    <a:pt x="52" y="397"/>
                    <a:pt x="55" y="394"/>
                    <a:pt x="59" y="394"/>
                  </a:cubicBezTo>
                  <a:cubicBezTo>
                    <a:pt x="62" y="394"/>
                    <a:pt x="65" y="397"/>
                    <a:pt x="65" y="401"/>
                  </a:cubicBezTo>
                  <a:cubicBezTo>
                    <a:pt x="65" y="405"/>
                    <a:pt x="62" y="408"/>
                    <a:pt x="59" y="408"/>
                  </a:cubicBezTo>
                  <a:close/>
                  <a:moveTo>
                    <a:pt x="75" y="603"/>
                  </a:moveTo>
                  <a:cubicBezTo>
                    <a:pt x="68" y="603"/>
                    <a:pt x="68" y="603"/>
                    <a:pt x="68" y="603"/>
                  </a:cubicBezTo>
                  <a:cubicBezTo>
                    <a:pt x="68" y="597"/>
                    <a:pt x="68" y="597"/>
                    <a:pt x="68" y="597"/>
                  </a:cubicBezTo>
                  <a:cubicBezTo>
                    <a:pt x="75" y="597"/>
                    <a:pt x="75" y="597"/>
                    <a:pt x="75" y="597"/>
                  </a:cubicBezTo>
                  <a:lnTo>
                    <a:pt x="75" y="603"/>
                  </a:lnTo>
                  <a:close/>
                  <a:moveTo>
                    <a:pt x="75" y="590"/>
                  </a:moveTo>
                  <a:cubicBezTo>
                    <a:pt x="68" y="590"/>
                    <a:pt x="68" y="590"/>
                    <a:pt x="68" y="590"/>
                  </a:cubicBezTo>
                  <a:cubicBezTo>
                    <a:pt x="68" y="584"/>
                    <a:pt x="68" y="584"/>
                    <a:pt x="68" y="584"/>
                  </a:cubicBezTo>
                  <a:cubicBezTo>
                    <a:pt x="75" y="584"/>
                    <a:pt x="75" y="584"/>
                    <a:pt x="75" y="584"/>
                  </a:cubicBezTo>
                  <a:lnTo>
                    <a:pt x="75" y="590"/>
                  </a:lnTo>
                  <a:close/>
                  <a:moveTo>
                    <a:pt x="75" y="577"/>
                  </a:moveTo>
                  <a:cubicBezTo>
                    <a:pt x="68" y="577"/>
                    <a:pt x="68" y="577"/>
                    <a:pt x="68" y="577"/>
                  </a:cubicBezTo>
                  <a:cubicBezTo>
                    <a:pt x="68" y="571"/>
                    <a:pt x="68" y="571"/>
                    <a:pt x="68" y="571"/>
                  </a:cubicBezTo>
                  <a:cubicBezTo>
                    <a:pt x="75" y="571"/>
                    <a:pt x="75" y="571"/>
                    <a:pt x="75" y="571"/>
                  </a:cubicBezTo>
                  <a:lnTo>
                    <a:pt x="75" y="577"/>
                  </a:lnTo>
                  <a:close/>
                  <a:moveTo>
                    <a:pt x="75" y="564"/>
                  </a:moveTo>
                  <a:cubicBezTo>
                    <a:pt x="68" y="564"/>
                    <a:pt x="68" y="564"/>
                    <a:pt x="68" y="564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75" y="557"/>
                    <a:pt x="75" y="557"/>
                    <a:pt x="75" y="557"/>
                  </a:cubicBezTo>
                  <a:lnTo>
                    <a:pt x="75" y="564"/>
                  </a:lnTo>
                  <a:close/>
                  <a:moveTo>
                    <a:pt x="75" y="551"/>
                  </a:moveTo>
                  <a:cubicBezTo>
                    <a:pt x="68" y="551"/>
                    <a:pt x="68" y="551"/>
                    <a:pt x="68" y="551"/>
                  </a:cubicBezTo>
                  <a:cubicBezTo>
                    <a:pt x="68" y="544"/>
                    <a:pt x="68" y="544"/>
                    <a:pt x="68" y="544"/>
                  </a:cubicBezTo>
                  <a:cubicBezTo>
                    <a:pt x="75" y="544"/>
                    <a:pt x="75" y="544"/>
                    <a:pt x="75" y="544"/>
                  </a:cubicBezTo>
                  <a:lnTo>
                    <a:pt x="75" y="551"/>
                  </a:lnTo>
                  <a:close/>
                  <a:moveTo>
                    <a:pt x="75" y="538"/>
                  </a:moveTo>
                  <a:cubicBezTo>
                    <a:pt x="68" y="538"/>
                    <a:pt x="68" y="538"/>
                    <a:pt x="68" y="538"/>
                  </a:cubicBezTo>
                  <a:cubicBezTo>
                    <a:pt x="68" y="531"/>
                    <a:pt x="68" y="531"/>
                    <a:pt x="68" y="531"/>
                  </a:cubicBezTo>
                  <a:cubicBezTo>
                    <a:pt x="75" y="531"/>
                    <a:pt x="75" y="531"/>
                    <a:pt x="75" y="531"/>
                  </a:cubicBezTo>
                  <a:lnTo>
                    <a:pt x="75" y="538"/>
                  </a:lnTo>
                  <a:close/>
                  <a:moveTo>
                    <a:pt x="75" y="525"/>
                  </a:moveTo>
                  <a:cubicBezTo>
                    <a:pt x="68" y="525"/>
                    <a:pt x="68" y="525"/>
                    <a:pt x="68" y="525"/>
                  </a:cubicBezTo>
                  <a:cubicBezTo>
                    <a:pt x="68" y="518"/>
                    <a:pt x="68" y="518"/>
                    <a:pt x="68" y="518"/>
                  </a:cubicBezTo>
                  <a:cubicBezTo>
                    <a:pt x="75" y="518"/>
                    <a:pt x="75" y="518"/>
                    <a:pt x="75" y="518"/>
                  </a:cubicBezTo>
                  <a:lnTo>
                    <a:pt x="75" y="525"/>
                  </a:lnTo>
                  <a:close/>
                  <a:moveTo>
                    <a:pt x="75" y="512"/>
                  </a:moveTo>
                  <a:cubicBezTo>
                    <a:pt x="68" y="512"/>
                    <a:pt x="68" y="512"/>
                    <a:pt x="68" y="512"/>
                  </a:cubicBezTo>
                  <a:cubicBezTo>
                    <a:pt x="68" y="505"/>
                    <a:pt x="68" y="505"/>
                    <a:pt x="68" y="505"/>
                  </a:cubicBezTo>
                  <a:cubicBezTo>
                    <a:pt x="75" y="505"/>
                    <a:pt x="75" y="505"/>
                    <a:pt x="75" y="505"/>
                  </a:cubicBezTo>
                  <a:lnTo>
                    <a:pt x="75" y="512"/>
                  </a:lnTo>
                  <a:close/>
                  <a:moveTo>
                    <a:pt x="75" y="498"/>
                  </a:moveTo>
                  <a:cubicBezTo>
                    <a:pt x="68" y="498"/>
                    <a:pt x="68" y="498"/>
                    <a:pt x="68" y="498"/>
                  </a:cubicBezTo>
                  <a:cubicBezTo>
                    <a:pt x="68" y="492"/>
                    <a:pt x="68" y="492"/>
                    <a:pt x="68" y="492"/>
                  </a:cubicBezTo>
                  <a:cubicBezTo>
                    <a:pt x="75" y="492"/>
                    <a:pt x="75" y="492"/>
                    <a:pt x="75" y="492"/>
                  </a:cubicBezTo>
                  <a:lnTo>
                    <a:pt x="75" y="498"/>
                  </a:lnTo>
                  <a:close/>
                  <a:moveTo>
                    <a:pt x="75" y="485"/>
                  </a:moveTo>
                  <a:cubicBezTo>
                    <a:pt x="68" y="485"/>
                    <a:pt x="68" y="485"/>
                    <a:pt x="68" y="485"/>
                  </a:cubicBezTo>
                  <a:cubicBezTo>
                    <a:pt x="68" y="479"/>
                    <a:pt x="68" y="479"/>
                    <a:pt x="68" y="479"/>
                  </a:cubicBezTo>
                  <a:cubicBezTo>
                    <a:pt x="75" y="479"/>
                    <a:pt x="75" y="479"/>
                    <a:pt x="75" y="479"/>
                  </a:cubicBezTo>
                  <a:lnTo>
                    <a:pt x="75" y="485"/>
                  </a:lnTo>
                  <a:close/>
                  <a:moveTo>
                    <a:pt x="75" y="472"/>
                  </a:moveTo>
                  <a:cubicBezTo>
                    <a:pt x="68" y="472"/>
                    <a:pt x="68" y="472"/>
                    <a:pt x="68" y="472"/>
                  </a:cubicBezTo>
                  <a:cubicBezTo>
                    <a:pt x="68" y="466"/>
                    <a:pt x="68" y="466"/>
                    <a:pt x="68" y="466"/>
                  </a:cubicBezTo>
                  <a:cubicBezTo>
                    <a:pt x="75" y="466"/>
                    <a:pt x="75" y="466"/>
                    <a:pt x="75" y="466"/>
                  </a:cubicBezTo>
                  <a:lnTo>
                    <a:pt x="75" y="472"/>
                  </a:lnTo>
                  <a:close/>
                  <a:moveTo>
                    <a:pt x="75" y="459"/>
                  </a:moveTo>
                  <a:cubicBezTo>
                    <a:pt x="68" y="459"/>
                    <a:pt x="68" y="459"/>
                    <a:pt x="68" y="459"/>
                  </a:cubicBezTo>
                  <a:cubicBezTo>
                    <a:pt x="68" y="453"/>
                    <a:pt x="68" y="453"/>
                    <a:pt x="68" y="453"/>
                  </a:cubicBezTo>
                  <a:cubicBezTo>
                    <a:pt x="75" y="453"/>
                    <a:pt x="75" y="453"/>
                    <a:pt x="75" y="453"/>
                  </a:cubicBezTo>
                  <a:lnTo>
                    <a:pt x="75" y="459"/>
                  </a:lnTo>
                  <a:close/>
                  <a:moveTo>
                    <a:pt x="75" y="446"/>
                  </a:moveTo>
                  <a:cubicBezTo>
                    <a:pt x="68" y="446"/>
                    <a:pt x="68" y="446"/>
                    <a:pt x="68" y="446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75" y="439"/>
                    <a:pt x="75" y="439"/>
                    <a:pt x="75" y="439"/>
                  </a:cubicBezTo>
                  <a:lnTo>
                    <a:pt x="75" y="446"/>
                  </a:lnTo>
                  <a:close/>
                  <a:moveTo>
                    <a:pt x="75" y="433"/>
                  </a:moveTo>
                  <a:cubicBezTo>
                    <a:pt x="68" y="433"/>
                    <a:pt x="68" y="433"/>
                    <a:pt x="68" y="433"/>
                  </a:cubicBezTo>
                  <a:cubicBezTo>
                    <a:pt x="68" y="426"/>
                    <a:pt x="68" y="426"/>
                    <a:pt x="68" y="426"/>
                  </a:cubicBezTo>
                  <a:cubicBezTo>
                    <a:pt x="75" y="426"/>
                    <a:pt x="75" y="426"/>
                    <a:pt x="75" y="426"/>
                  </a:cubicBezTo>
                  <a:lnTo>
                    <a:pt x="75" y="433"/>
                  </a:lnTo>
                  <a:close/>
                  <a:moveTo>
                    <a:pt x="75" y="420"/>
                  </a:moveTo>
                  <a:cubicBezTo>
                    <a:pt x="68" y="420"/>
                    <a:pt x="68" y="420"/>
                    <a:pt x="68" y="420"/>
                  </a:cubicBezTo>
                  <a:cubicBezTo>
                    <a:pt x="68" y="413"/>
                    <a:pt x="68" y="413"/>
                    <a:pt x="68" y="413"/>
                  </a:cubicBezTo>
                  <a:cubicBezTo>
                    <a:pt x="75" y="413"/>
                    <a:pt x="75" y="413"/>
                    <a:pt x="75" y="413"/>
                  </a:cubicBezTo>
                  <a:lnTo>
                    <a:pt x="75" y="420"/>
                  </a:lnTo>
                  <a:close/>
                  <a:moveTo>
                    <a:pt x="88" y="603"/>
                  </a:moveTo>
                  <a:cubicBezTo>
                    <a:pt x="81" y="603"/>
                    <a:pt x="81" y="603"/>
                    <a:pt x="81" y="603"/>
                  </a:cubicBezTo>
                  <a:cubicBezTo>
                    <a:pt x="81" y="597"/>
                    <a:pt x="81" y="597"/>
                    <a:pt x="81" y="597"/>
                  </a:cubicBezTo>
                  <a:cubicBezTo>
                    <a:pt x="88" y="597"/>
                    <a:pt x="88" y="597"/>
                    <a:pt x="88" y="597"/>
                  </a:cubicBezTo>
                  <a:lnTo>
                    <a:pt x="88" y="603"/>
                  </a:lnTo>
                  <a:close/>
                  <a:moveTo>
                    <a:pt x="88" y="590"/>
                  </a:moveTo>
                  <a:cubicBezTo>
                    <a:pt x="81" y="590"/>
                    <a:pt x="81" y="590"/>
                    <a:pt x="81" y="590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88" y="584"/>
                    <a:pt x="88" y="584"/>
                    <a:pt x="88" y="584"/>
                  </a:cubicBezTo>
                  <a:lnTo>
                    <a:pt x="88" y="590"/>
                  </a:lnTo>
                  <a:close/>
                  <a:moveTo>
                    <a:pt x="88" y="577"/>
                  </a:moveTo>
                  <a:cubicBezTo>
                    <a:pt x="81" y="577"/>
                    <a:pt x="81" y="577"/>
                    <a:pt x="81" y="577"/>
                  </a:cubicBezTo>
                  <a:cubicBezTo>
                    <a:pt x="81" y="571"/>
                    <a:pt x="81" y="571"/>
                    <a:pt x="81" y="571"/>
                  </a:cubicBezTo>
                  <a:cubicBezTo>
                    <a:pt x="88" y="571"/>
                    <a:pt x="88" y="571"/>
                    <a:pt x="88" y="571"/>
                  </a:cubicBezTo>
                  <a:lnTo>
                    <a:pt x="88" y="577"/>
                  </a:lnTo>
                  <a:close/>
                  <a:moveTo>
                    <a:pt x="88" y="564"/>
                  </a:moveTo>
                  <a:cubicBezTo>
                    <a:pt x="81" y="564"/>
                    <a:pt x="81" y="564"/>
                    <a:pt x="81" y="564"/>
                  </a:cubicBezTo>
                  <a:cubicBezTo>
                    <a:pt x="81" y="557"/>
                    <a:pt x="81" y="557"/>
                    <a:pt x="81" y="557"/>
                  </a:cubicBezTo>
                  <a:cubicBezTo>
                    <a:pt x="88" y="557"/>
                    <a:pt x="88" y="557"/>
                    <a:pt x="88" y="557"/>
                  </a:cubicBezTo>
                  <a:lnTo>
                    <a:pt x="88" y="564"/>
                  </a:lnTo>
                  <a:close/>
                  <a:moveTo>
                    <a:pt x="88" y="551"/>
                  </a:moveTo>
                  <a:cubicBezTo>
                    <a:pt x="81" y="551"/>
                    <a:pt x="81" y="551"/>
                    <a:pt x="81" y="551"/>
                  </a:cubicBezTo>
                  <a:cubicBezTo>
                    <a:pt x="81" y="544"/>
                    <a:pt x="81" y="544"/>
                    <a:pt x="81" y="544"/>
                  </a:cubicBezTo>
                  <a:cubicBezTo>
                    <a:pt x="88" y="544"/>
                    <a:pt x="88" y="544"/>
                    <a:pt x="88" y="544"/>
                  </a:cubicBezTo>
                  <a:lnTo>
                    <a:pt x="88" y="551"/>
                  </a:lnTo>
                  <a:close/>
                  <a:moveTo>
                    <a:pt x="88" y="538"/>
                  </a:moveTo>
                  <a:cubicBezTo>
                    <a:pt x="81" y="538"/>
                    <a:pt x="81" y="538"/>
                    <a:pt x="81" y="538"/>
                  </a:cubicBezTo>
                  <a:cubicBezTo>
                    <a:pt x="81" y="531"/>
                    <a:pt x="81" y="531"/>
                    <a:pt x="81" y="531"/>
                  </a:cubicBezTo>
                  <a:cubicBezTo>
                    <a:pt x="88" y="531"/>
                    <a:pt x="88" y="531"/>
                    <a:pt x="88" y="531"/>
                  </a:cubicBezTo>
                  <a:lnTo>
                    <a:pt x="88" y="538"/>
                  </a:lnTo>
                  <a:close/>
                  <a:moveTo>
                    <a:pt x="88" y="525"/>
                  </a:moveTo>
                  <a:cubicBezTo>
                    <a:pt x="81" y="525"/>
                    <a:pt x="81" y="525"/>
                    <a:pt x="81" y="525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8" y="518"/>
                    <a:pt x="88" y="518"/>
                    <a:pt x="88" y="518"/>
                  </a:cubicBezTo>
                  <a:lnTo>
                    <a:pt x="88" y="525"/>
                  </a:lnTo>
                  <a:close/>
                  <a:moveTo>
                    <a:pt x="88" y="512"/>
                  </a:moveTo>
                  <a:cubicBezTo>
                    <a:pt x="81" y="512"/>
                    <a:pt x="81" y="512"/>
                    <a:pt x="81" y="512"/>
                  </a:cubicBezTo>
                  <a:cubicBezTo>
                    <a:pt x="81" y="505"/>
                    <a:pt x="81" y="505"/>
                    <a:pt x="81" y="505"/>
                  </a:cubicBezTo>
                  <a:cubicBezTo>
                    <a:pt x="88" y="505"/>
                    <a:pt x="88" y="505"/>
                    <a:pt x="88" y="505"/>
                  </a:cubicBezTo>
                  <a:lnTo>
                    <a:pt x="88" y="512"/>
                  </a:lnTo>
                  <a:close/>
                  <a:moveTo>
                    <a:pt x="88" y="498"/>
                  </a:moveTo>
                  <a:cubicBezTo>
                    <a:pt x="81" y="498"/>
                    <a:pt x="81" y="498"/>
                    <a:pt x="81" y="498"/>
                  </a:cubicBezTo>
                  <a:cubicBezTo>
                    <a:pt x="81" y="492"/>
                    <a:pt x="81" y="492"/>
                    <a:pt x="81" y="492"/>
                  </a:cubicBezTo>
                  <a:cubicBezTo>
                    <a:pt x="88" y="492"/>
                    <a:pt x="88" y="492"/>
                    <a:pt x="88" y="492"/>
                  </a:cubicBezTo>
                  <a:lnTo>
                    <a:pt x="88" y="498"/>
                  </a:lnTo>
                  <a:close/>
                  <a:moveTo>
                    <a:pt x="88" y="485"/>
                  </a:moveTo>
                  <a:cubicBezTo>
                    <a:pt x="81" y="485"/>
                    <a:pt x="81" y="485"/>
                    <a:pt x="81" y="485"/>
                  </a:cubicBezTo>
                  <a:cubicBezTo>
                    <a:pt x="81" y="479"/>
                    <a:pt x="81" y="479"/>
                    <a:pt x="81" y="479"/>
                  </a:cubicBezTo>
                  <a:cubicBezTo>
                    <a:pt x="88" y="479"/>
                    <a:pt x="88" y="479"/>
                    <a:pt x="88" y="479"/>
                  </a:cubicBezTo>
                  <a:lnTo>
                    <a:pt x="88" y="485"/>
                  </a:lnTo>
                  <a:close/>
                  <a:moveTo>
                    <a:pt x="88" y="472"/>
                  </a:moveTo>
                  <a:cubicBezTo>
                    <a:pt x="81" y="472"/>
                    <a:pt x="81" y="472"/>
                    <a:pt x="81" y="472"/>
                  </a:cubicBezTo>
                  <a:cubicBezTo>
                    <a:pt x="81" y="466"/>
                    <a:pt x="81" y="466"/>
                    <a:pt x="81" y="466"/>
                  </a:cubicBezTo>
                  <a:cubicBezTo>
                    <a:pt x="88" y="466"/>
                    <a:pt x="88" y="466"/>
                    <a:pt x="88" y="466"/>
                  </a:cubicBezTo>
                  <a:lnTo>
                    <a:pt x="88" y="472"/>
                  </a:lnTo>
                  <a:close/>
                  <a:moveTo>
                    <a:pt x="88" y="459"/>
                  </a:moveTo>
                  <a:cubicBezTo>
                    <a:pt x="81" y="459"/>
                    <a:pt x="81" y="459"/>
                    <a:pt x="81" y="459"/>
                  </a:cubicBezTo>
                  <a:cubicBezTo>
                    <a:pt x="81" y="453"/>
                    <a:pt x="81" y="453"/>
                    <a:pt x="81" y="453"/>
                  </a:cubicBezTo>
                  <a:cubicBezTo>
                    <a:pt x="88" y="453"/>
                    <a:pt x="88" y="453"/>
                    <a:pt x="88" y="453"/>
                  </a:cubicBezTo>
                  <a:lnTo>
                    <a:pt x="88" y="459"/>
                  </a:lnTo>
                  <a:close/>
                  <a:moveTo>
                    <a:pt x="88" y="446"/>
                  </a:moveTo>
                  <a:cubicBezTo>
                    <a:pt x="81" y="446"/>
                    <a:pt x="81" y="446"/>
                    <a:pt x="81" y="446"/>
                  </a:cubicBezTo>
                  <a:cubicBezTo>
                    <a:pt x="81" y="439"/>
                    <a:pt x="81" y="439"/>
                    <a:pt x="81" y="439"/>
                  </a:cubicBezTo>
                  <a:cubicBezTo>
                    <a:pt x="88" y="439"/>
                    <a:pt x="88" y="439"/>
                    <a:pt x="88" y="439"/>
                  </a:cubicBezTo>
                  <a:lnTo>
                    <a:pt x="88" y="446"/>
                  </a:lnTo>
                  <a:close/>
                  <a:moveTo>
                    <a:pt x="88" y="433"/>
                  </a:moveTo>
                  <a:cubicBezTo>
                    <a:pt x="81" y="433"/>
                    <a:pt x="81" y="433"/>
                    <a:pt x="81" y="433"/>
                  </a:cubicBezTo>
                  <a:cubicBezTo>
                    <a:pt x="81" y="426"/>
                    <a:pt x="81" y="426"/>
                    <a:pt x="81" y="426"/>
                  </a:cubicBezTo>
                  <a:cubicBezTo>
                    <a:pt x="88" y="426"/>
                    <a:pt x="88" y="426"/>
                    <a:pt x="88" y="426"/>
                  </a:cubicBezTo>
                  <a:lnTo>
                    <a:pt x="88" y="433"/>
                  </a:lnTo>
                  <a:close/>
                  <a:moveTo>
                    <a:pt x="88" y="420"/>
                  </a:moveTo>
                  <a:cubicBezTo>
                    <a:pt x="81" y="420"/>
                    <a:pt x="81" y="420"/>
                    <a:pt x="81" y="420"/>
                  </a:cubicBezTo>
                  <a:cubicBezTo>
                    <a:pt x="81" y="413"/>
                    <a:pt x="81" y="413"/>
                    <a:pt x="81" y="413"/>
                  </a:cubicBezTo>
                  <a:cubicBezTo>
                    <a:pt x="88" y="413"/>
                    <a:pt x="88" y="413"/>
                    <a:pt x="88" y="413"/>
                  </a:cubicBezTo>
                  <a:lnTo>
                    <a:pt x="88" y="420"/>
                  </a:lnTo>
                  <a:close/>
                  <a:moveTo>
                    <a:pt x="100" y="603"/>
                  </a:moveTo>
                  <a:cubicBezTo>
                    <a:pt x="94" y="603"/>
                    <a:pt x="94" y="603"/>
                    <a:pt x="94" y="603"/>
                  </a:cubicBezTo>
                  <a:cubicBezTo>
                    <a:pt x="94" y="597"/>
                    <a:pt x="94" y="597"/>
                    <a:pt x="94" y="597"/>
                  </a:cubicBezTo>
                  <a:cubicBezTo>
                    <a:pt x="100" y="597"/>
                    <a:pt x="100" y="597"/>
                    <a:pt x="100" y="597"/>
                  </a:cubicBezTo>
                  <a:lnTo>
                    <a:pt x="100" y="603"/>
                  </a:lnTo>
                  <a:close/>
                  <a:moveTo>
                    <a:pt x="100" y="590"/>
                  </a:moveTo>
                  <a:cubicBezTo>
                    <a:pt x="94" y="590"/>
                    <a:pt x="94" y="590"/>
                    <a:pt x="94" y="590"/>
                  </a:cubicBezTo>
                  <a:cubicBezTo>
                    <a:pt x="94" y="584"/>
                    <a:pt x="94" y="584"/>
                    <a:pt x="94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90"/>
                  </a:lnTo>
                  <a:close/>
                  <a:moveTo>
                    <a:pt x="100" y="577"/>
                  </a:moveTo>
                  <a:cubicBezTo>
                    <a:pt x="94" y="577"/>
                    <a:pt x="94" y="577"/>
                    <a:pt x="94" y="577"/>
                  </a:cubicBezTo>
                  <a:cubicBezTo>
                    <a:pt x="94" y="571"/>
                    <a:pt x="94" y="571"/>
                    <a:pt x="94" y="571"/>
                  </a:cubicBezTo>
                  <a:cubicBezTo>
                    <a:pt x="100" y="571"/>
                    <a:pt x="100" y="571"/>
                    <a:pt x="100" y="571"/>
                  </a:cubicBezTo>
                  <a:lnTo>
                    <a:pt x="100" y="577"/>
                  </a:lnTo>
                  <a:close/>
                  <a:moveTo>
                    <a:pt x="100" y="564"/>
                  </a:moveTo>
                  <a:cubicBezTo>
                    <a:pt x="94" y="564"/>
                    <a:pt x="94" y="564"/>
                    <a:pt x="94" y="564"/>
                  </a:cubicBezTo>
                  <a:cubicBezTo>
                    <a:pt x="94" y="557"/>
                    <a:pt x="94" y="557"/>
                    <a:pt x="94" y="557"/>
                  </a:cubicBezTo>
                  <a:cubicBezTo>
                    <a:pt x="100" y="557"/>
                    <a:pt x="100" y="557"/>
                    <a:pt x="100" y="557"/>
                  </a:cubicBezTo>
                  <a:lnTo>
                    <a:pt x="100" y="564"/>
                  </a:lnTo>
                  <a:close/>
                  <a:moveTo>
                    <a:pt x="100" y="551"/>
                  </a:moveTo>
                  <a:cubicBezTo>
                    <a:pt x="94" y="551"/>
                    <a:pt x="94" y="551"/>
                    <a:pt x="94" y="551"/>
                  </a:cubicBezTo>
                  <a:cubicBezTo>
                    <a:pt x="94" y="544"/>
                    <a:pt x="94" y="544"/>
                    <a:pt x="94" y="544"/>
                  </a:cubicBezTo>
                  <a:cubicBezTo>
                    <a:pt x="100" y="544"/>
                    <a:pt x="100" y="544"/>
                    <a:pt x="100" y="544"/>
                  </a:cubicBezTo>
                  <a:lnTo>
                    <a:pt x="100" y="551"/>
                  </a:lnTo>
                  <a:close/>
                  <a:moveTo>
                    <a:pt x="100" y="538"/>
                  </a:moveTo>
                  <a:cubicBezTo>
                    <a:pt x="94" y="538"/>
                    <a:pt x="94" y="538"/>
                    <a:pt x="94" y="538"/>
                  </a:cubicBezTo>
                  <a:cubicBezTo>
                    <a:pt x="94" y="531"/>
                    <a:pt x="94" y="531"/>
                    <a:pt x="94" y="531"/>
                  </a:cubicBezTo>
                  <a:cubicBezTo>
                    <a:pt x="100" y="531"/>
                    <a:pt x="100" y="531"/>
                    <a:pt x="100" y="531"/>
                  </a:cubicBezTo>
                  <a:lnTo>
                    <a:pt x="100" y="538"/>
                  </a:lnTo>
                  <a:close/>
                  <a:moveTo>
                    <a:pt x="100" y="525"/>
                  </a:moveTo>
                  <a:cubicBezTo>
                    <a:pt x="94" y="525"/>
                    <a:pt x="94" y="525"/>
                    <a:pt x="94" y="525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100" y="518"/>
                    <a:pt x="100" y="518"/>
                    <a:pt x="100" y="518"/>
                  </a:cubicBezTo>
                  <a:lnTo>
                    <a:pt x="100" y="525"/>
                  </a:lnTo>
                  <a:close/>
                  <a:moveTo>
                    <a:pt x="100" y="512"/>
                  </a:moveTo>
                  <a:cubicBezTo>
                    <a:pt x="94" y="512"/>
                    <a:pt x="94" y="512"/>
                    <a:pt x="94" y="512"/>
                  </a:cubicBezTo>
                  <a:cubicBezTo>
                    <a:pt x="94" y="505"/>
                    <a:pt x="94" y="505"/>
                    <a:pt x="94" y="505"/>
                  </a:cubicBezTo>
                  <a:cubicBezTo>
                    <a:pt x="100" y="505"/>
                    <a:pt x="100" y="505"/>
                    <a:pt x="100" y="505"/>
                  </a:cubicBezTo>
                  <a:lnTo>
                    <a:pt x="100" y="512"/>
                  </a:lnTo>
                  <a:close/>
                  <a:moveTo>
                    <a:pt x="100" y="498"/>
                  </a:moveTo>
                  <a:cubicBezTo>
                    <a:pt x="94" y="498"/>
                    <a:pt x="94" y="498"/>
                    <a:pt x="94" y="498"/>
                  </a:cubicBezTo>
                  <a:cubicBezTo>
                    <a:pt x="94" y="492"/>
                    <a:pt x="94" y="492"/>
                    <a:pt x="94" y="492"/>
                  </a:cubicBezTo>
                  <a:cubicBezTo>
                    <a:pt x="100" y="492"/>
                    <a:pt x="100" y="492"/>
                    <a:pt x="100" y="492"/>
                  </a:cubicBezTo>
                  <a:lnTo>
                    <a:pt x="100" y="498"/>
                  </a:lnTo>
                  <a:close/>
                  <a:moveTo>
                    <a:pt x="100" y="485"/>
                  </a:moveTo>
                  <a:cubicBezTo>
                    <a:pt x="94" y="485"/>
                    <a:pt x="94" y="485"/>
                    <a:pt x="94" y="485"/>
                  </a:cubicBezTo>
                  <a:cubicBezTo>
                    <a:pt x="94" y="479"/>
                    <a:pt x="94" y="479"/>
                    <a:pt x="94" y="479"/>
                  </a:cubicBezTo>
                  <a:cubicBezTo>
                    <a:pt x="100" y="479"/>
                    <a:pt x="100" y="479"/>
                    <a:pt x="100" y="479"/>
                  </a:cubicBezTo>
                  <a:lnTo>
                    <a:pt x="100" y="485"/>
                  </a:lnTo>
                  <a:close/>
                  <a:moveTo>
                    <a:pt x="100" y="472"/>
                  </a:moveTo>
                  <a:cubicBezTo>
                    <a:pt x="94" y="472"/>
                    <a:pt x="94" y="472"/>
                    <a:pt x="94" y="472"/>
                  </a:cubicBezTo>
                  <a:cubicBezTo>
                    <a:pt x="94" y="466"/>
                    <a:pt x="94" y="466"/>
                    <a:pt x="94" y="466"/>
                  </a:cubicBezTo>
                  <a:cubicBezTo>
                    <a:pt x="100" y="466"/>
                    <a:pt x="100" y="466"/>
                    <a:pt x="100" y="466"/>
                  </a:cubicBezTo>
                  <a:lnTo>
                    <a:pt x="100" y="472"/>
                  </a:lnTo>
                  <a:close/>
                  <a:moveTo>
                    <a:pt x="100" y="459"/>
                  </a:moveTo>
                  <a:cubicBezTo>
                    <a:pt x="94" y="459"/>
                    <a:pt x="94" y="459"/>
                    <a:pt x="94" y="459"/>
                  </a:cubicBezTo>
                  <a:cubicBezTo>
                    <a:pt x="94" y="453"/>
                    <a:pt x="94" y="453"/>
                    <a:pt x="94" y="453"/>
                  </a:cubicBezTo>
                  <a:cubicBezTo>
                    <a:pt x="100" y="453"/>
                    <a:pt x="100" y="453"/>
                    <a:pt x="100" y="453"/>
                  </a:cubicBezTo>
                  <a:lnTo>
                    <a:pt x="100" y="459"/>
                  </a:lnTo>
                  <a:close/>
                  <a:moveTo>
                    <a:pt x="100" y="446"/>
                  </a:moveTo>
                  <a:cubicBezTo>
                    <a:pt x="94" y="446"/>
                    <a:pt x="94" y="446"/>
                    <a:pt x="94" y="446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100" y="439"/>
                    <a:pt x="100" y="439"/>
                    <a:pt x="100" y="439"/>
                  </a:cubicBezTo>
                  <a:lnTo>
                    <a:pt x="100" y="446"/>
                  </a:lnTo>
                  <a:close/>
                  <a:moveTo>
                    <a:pt x="100" y="433"/>
                  </a:moveTo>
                  <a:cubicBezTo>
                    <a:pt x="94" y="433"/>
                    <a:pt x="94" y="433"/>
                    <a:pt x="94" y="433"/>
                  </a:cubicBezTo>
                  <a:cubicBezTo>
                    <a:pt x="94" y="426"/>
                    <a:pt x="94" y="426"/>
                    <a:pt x="94" y="426"/>
                  </a:cubicBezTo>
                  <a:cubicBezTo>
                    <a:pt x="100" y="426"/>
                    <a:pt x="100" y="426"/>
                    <a:pt x="100" y="426"/>
                  </a:cubicBezTo>
                  <a:lnTo>
                    <a:pt x="100" y="433"/>
                  </a:lnTo>
                  <a:close/>
                  <a:moveTo>
                    <a:pt x="100" y="420"/>
                  </a:moveTo>
                  <a:cubicBezTo>
                    <a:pt x="94" y="420"/>
                    <a:pt x="94" y="420"/>
                    <a:pt x="94" y="420"/>
                  </a:cubicBezTo>
                  <a:cubicBezTo>
                    <a:pt x="94" y="413"/>
                    <a:pt x="94" y="413"/>
                    <a:pt x="94" y="413"/>
                  </a:cubicBezTo>
                  <a:cubicBezTo>
                    <a:pt x="100" y="413"/>
                    <a:pt x="100" y="413"/>
                    <a:pt x="100" y="413"/>
                  </a:cubicBezTo>
                  <a:lnTo>
                    <a:pt x="100" y="420"/>
                  </a:lnTo>
                  <a:close/>
                  <a:moveTo>
                    <a:pt x="100" y="407"/>
                  </a:moveTo>
                  <a:cubicBezTo>
                    <a:pt x="94" y="407"/>
                    <a:pt x="94" y="407"/>
                    <a:pt x="94" y="407"/>
                  </a:cubicBezTo>
                  <a:cubicBezTo>
                    <a:pt x="94" y="400"/>
                    <a:pt x="94" y="400"/>
                    <a:pt x="94" y="400"/>
                  </a:cubicBezTo>
                  <a:cubicBezTo>
                    <a:pt x="100" y="400"/>
                    <a:pt x="100" y="400"/>
                    <a:pt x="100" y="400"/>
                  </a:cubicBezTo>
                  <a:lnTo>
                    <a:pt x="100" y="407"/>
                  </a:lnTo>
                  <a:close/>
                  <a:moveTo>
                    <a:pt x="100" y="394"/>
                  </a:moveTo>
                  <a:cubicBezTo>
                    <a:pt x="94" y="394"/>
                    <a:pt x="94" y="394"/>
                    <a:pt x="94" y="394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100" y="387"/>
                    <a:pt x="100" y="387"/>
                    <a:pt x="100" y="387"/>
                  </a:cubicBezTo>
                  <a:lnTo>
                    <a:pt x="100" y="394"/>
                  </a:lnTo>
                  <a:close/>
                  <a:moveTo>
                    <a:pt x="97" y="379"/>
                  </a:moveTo>
                  <a:cubicBezTo>
                    <a:pt x="94" y="379"/>
                    <a:pt x="91" y="376"/>
                    <a:pt x="91" y="372"/>
                  </a:cubicBezTo>
                  <a:cubicBezTo>
                    <a:pt x="91" y="368"/>
                    <a:pt x="94" y="366"/>
                    <a:pt x="97" y="366"/>
                  </a:cubicBezTo>
                  <a:cubicBezTo>
                    <a:pt x="101" y="366"/>
                    <a:pt x="104" y="368"/>
                    <a:pt x="104" y="372"/>
                  </a:cubicBezTo>
                  <a:cubicBezTo>
                    <a:pt x="104" y="376"/>
                    <a:pt x="101" y="379"/>
                    <a:pt x="97" y="379"/>
                  </a:cubicBezTo>
                  <a:close/>
                  <a:moveTo>
                    <a:pt x="113" y="603"/>
                  </a:moveTo>
                  <a:cubicBezTo>
                    <a:pt x="107" y="603"/>
                    <a:pt x="107" y="603"/>
                    <a:pt x="107" y="603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13" y="597"/>
                    <a:pt x="113" y="597"/>
                    <a:pt x="113" y="597"/>
                  </a:cubicBezTo>
                  <a:lnTo>
                    <a:pt x="113" y="603"/>
                  </a:lnTo>
                  <a:close/>
                  <a:moveTo>
                    <a:pt x="113" y="590"/>
                  </a:moveTo>
                  <a:cubicBezTo>
                    <a:pt x="107" y="590"/>
                    <a:pt x="107" y="590"/>
                    <a:pt x="107" y="590"/>
                  </a:cubicBezTo>
                  <a:cubicBezTo>
                    <a:pt x="107" y="584"/>
                    <a:pt x="107" y="584"/>
                    <a:pt x="107" y="584"/>
                  </a:cubicBezTo>
                  <a:cubicBezTo>
                    <a:pt x="113" y="584"/>
                    <a:pt x="113" y="584"/>
                    <a:pt x="113" y="584"/>
                  </a:cubicBezTo>
                  <a:lnTo>
                    <a:pt x="113" y="590"/>
                  </a:lnTo>
                  <a:close/>
                  <a:moveTo>
                    <a:pt x="113" y="577"/>
                  </a:moveTo>
                  <a:cubicBezTo>
                    <a:pt x="107" y="577"/>
                    <a:pt x="107" y="577"/>
                    <a:pt x="107" y="577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113" y="571"/>
                    <a:pt x="113" y="571"/>
                    <a:pt x="113" y="571"/>
                  </a:cubicBezTo>
                  <a:lnTo>
                    <a:pt x="113" y="577"/>
                  </a:lnTo>
                  <a:close/>
                  <a:moveTo>
                    <a:pt x="113" y="564"/>
                  </a:moveTo>
                  <a:cubicBezTo>
                    <a:pt x="107" y="564"/>
                    <a:pt x="107" y="564"/>
                    <a:pt x="107" y="564"/>
                  </a:cubicBezTo>
                  <a:cubicBezTo>
                    <a:pt x="107" y="557"/>
                    <a:pt x="107" y="557"/>
                    <a:pt x="107" y="557"/>
                  </a:cubicBezTo>
                  <a:cubicBezTo>
                    <a:pt x="113" y="557"/>
                    <a:pt x="113" y="557"/>
                    <a:pt x="113" y="557"/>
                  </a:cubicBezTo>
                  <a:lnTo>
                    <a:pt x="113" y="564"/>
                  </a:lnTo>
                  <a:close/>
                  <a:moveTo>
                    <a:pt x="113" y="551"/>
                  </a:moveTo>
                  <a:cubicBezTo>
                    <a:pt x="107" y="551"/>
                    <a:pt x="107" y="551"/>
                    <a:pt x="107" y="551"/>
                  </a:cubicBezTo>
                  <a:cubicBezTo>
                    <a:pt x="107" y="544"/>
                    <a:pt x="107" y="544"/>
                    <a:pt x="107" y="544"/>
                  </a:cubicBezTo>
                  <a:cubicBezTo>
                    <a:pt x="113" y="544"/>
                    <a:pt x="113" y="544"/>
                    <a:pt x="113" y="544"/>
                  </a:cubicBezTo>
                  <a:lnTo>
                    <a:pt x="113" y="551"/>
                  </a:lnTo>
                  <a:close/>
                  <a:moveTo>
                    <a:pt x="113" y="538"/>
                  </a:moveTo>
                  <a:cubicBezTo>
                    <a:pt x="107" y="538"/>
                    <a:pt x="107" y="538"/>
                    <a:pt x="107" y="538"/>
                  </a:cubicBezTo>
                  <a:cubicBezTo>
                    <a:pt x="107" y="531"/>
                    <a:pt x="107" y="531"/>
                    <a:pt x="107" y="531"/>
                  </a:cubicBezTo>
                  <a:cubicBezTo>
                    <a:pt x="113" y="531"/>
                    <a:pt x="113" y="531"/>
                    <a:pt x="113" y="531"/>
                  </a:cubicBezTo>
                  <a:lnTo>
                    <a:pt x="113" y="538"/>
                  </a:lnTo>
                  <a:close/>
                  <a:moveTo>
                    <a:pt x="113" y="525"/>
                  </a:moveTo>
                  <a:cubicBezTo>
                    <a:pt x="107" y="525"/>
                    <a:pt x="107" y="525"/>
                    <a:pt x="107" y="525"/>
                  </a:cubicBezTo>
                  <a:cubicBezTo>
                    <a:pt x="107" y="518"/>
                    <a:pt x="107" y="518"/>
                    <a:pt x="107" y="518"/>
                  </a:cubicBezTo>
                  <a:cubicBezTo>
                    <a:pt x="113" y="518"/>
                    <a:pt x="113" y="518"/>
                    <a:pt x="113" y="518"/>
                  </a:cubicBezTo>
                  <a:lnTo>
                    <a:pt x="113" y="525"/>
                  </a:lnTo>
                  <a:close/>
                  <a:moveTo>
                    <a:pt x="113" y="512"/>
                  </a:moveTo>
                  <a:cubicBezTo>
                    <a:pt x="107" y="512"/>
                    <a:pt x="107" y="512"/>
                    <a:pt x="107" y="512"/>
                  </a:cubicBezTo>
                  <a:cubicBezTo>
                    <a:pt x="107" y="505"/>
                    <a:pt x="107" y="505"/>
                    <a:pt x="107" y="505"/>
                  </a:cubicBezTo>
                  <a:cubicBezTo>
                    <a:pt x="113" y="505"/>
                    <a:pt x="113" y="505"/>
                    <a:pt x="113" y="505"/>
                  </a:cubicBezTo>
                  <a:lnTo>
                    <a:pt x="113" y="512"/>
                  </a:lnTo>
                  <a:close/>
                  <a:moveTo>
                    <a:pt x="113" y="498"/>
                  </a:moveTo>
                  <a:cubicBezTo>
                    <a:pt x="107" y="498"/>
                    <a:pt x="107" y="498"/>
                    <a:pt x="107" y="498"/>
                  </a:cubicBezTo>
                  <a:cubicBezTo>
                    <a:pt x="107" y="492"/>
                    <a:pt x="107" y="492"/>
                    <a:pt x="107" y="492"/>
                  </a:cubicBezTo>
                  <a:cubicBezTo>
                    <a:pt x="113" y="492"/>
                    <a:pt x="113" y="492"/>
                    <a:pt x="113" y="492"/>
                  </a:cubicBezTo>
                  <a:lnTo>
                    <a:pt x="113" y="498"/>
                  </a:lnTo>
                  <a:close/>
                  <a:moveTo>
                    <a:pt x="113" y="485"/>
                  </a:moveTo>
                  <a:cubicBezTo>
                    <a:pt x="107" y="485"/>
                    <a:pt x="107" y="485"/>
                    <a:pt x="107" y="485"/>
                  </a:cubicBezTo>
                  <a:cubicBezTo>
                    <a:pt x="107" y="479"/>
                    <a:pt x="107" y="479"/>
                    <a:pt x="107" y="479"/>
                  </a:cubicBezTo>
                  <a:cubicBezTo>
                    <a:pt x="113" y="479"/>
                    <a:pt x="113" y="479"/>
                    <a:pt x="113" y="479"/>
                  </a:cubicBezTo>
                  <a:lnTo>
                    <a:pt x="113" y="485"/>
                  </a:lnTo>
                  <a:close/>
                  <a:moveTo>
                    <a:pt x="113" y="472"/>
                  </a:moveTo>
                  <a:cubicBezTo>
                    <a:pt x="107" y="472"/>
                    <a:pt x="107" y="472"/>
                    <a:pt x="107" y="472"/>
                  </a:cubicBezTo>
                  <a:cubicBezTo>
                    <a:pt x="107" y="466"/>
                    <a:pt x="107" y="466"/>
                    <a:pt x="107" y="466"/>
                  </a:cubicBezTo>
                  <a:cubicBezTo>
                    <a:pt x="113" y="466"/>
                    <a:pt x="113" y="466"/>
                    <a:pt x="113" y="466"/>
                  </a:cubicBezTo>
                  <a:lnTo>
                    <a:pt x="113" y="472"/>
                  </a:lnTo>
                  <a:close/>
                  <a:moveTo>
                    <a:pt x="113" y="459"/>
                  </a:moveTo>
                  <a:cubicBezTo>
                    <a:pt x="107" y="459"/>
                    <a:pt x="107" y="459"/>
                    <a:pt x="107" y="459"/>
                  </a:cubicBezTo>
                  <a:cubicBezTo>
                    <a:pt x="107" y="453"/>
                    <a:pt x="107" y="453"/>
                    <a:pt x="107" y="453"/>
                  </a:cubicBezTo>
                  <a:cubicBezTo>
                    <a:pt x="113" y="453"/>
                    <a:pt x="113" y="453"/>
                    <a:pt x="113" y="453"/>
                  </a:cubicBezTo>
                  <a:lnTo>
                    <a:pt x="113" y="459"/>
                  </a:lnTo>
                  <a:close/>
                  <a:moveTo>
                    <a:pt x="113" y="446"/>
                  </a:moveTo>
                  <a:cubicBezTo>
                    <a:pt x="107" y="446"/>
                    <a:pt x="107" y="446"/>
                    <a:pt x="107" y="446"/>
                  </a:cubicBezTo>
                  <a:cubicBezTo>
                    <a:pt x="107" y="439"/>
                    <a:pt x="107" y="439"/>
                    <a:pt x="107" y="439"/>
                  </a:cubicBezTo>
                  <a:cubicBezTo>
                    <a:pt x="113" y="439"/>
                    <a:pt x="113" y="439"/>
                    <a:pt x="113" y="439"/>
                  </a:cubicBezTo>
                  <a:lnTo>
                    <a:pt x="113" y="446"/>
                  </a:lnTo>
                  <a:close/>
                  <a:moveTo>
                    <a:pt x="113" y="433"/>
                  </a:moveTo>
                  <a:cubicBezTo>
                    <a:pt x="107" y="433"/>
                    <a:pt x="107" y="433"/>
                    <a:pt x="107" y="433"/>
                  </a:cubicBezTo>
                  <a:cubicBezTo>
                    <a:pt x="107" y="426"/>
                    <a:pt x="107" y="426"/>
                    <a:pt x="107" y="426"/>
                  </a:cubicBezTo>
                  <a:cubicBezTo>
                    <a:pt x="113" y="426"/>
                    <a:pt x="113" y="426"/>
                    <a:pt x="113" y="426"/>
                  </a:cubicBezTo>
                  <a:lnTo>
                    <a:pt x="113" y="433"/>
                  </a:lnTo>
                  <a:close/>
                  <a:moveTo>
                    <a:pt x="113" y="420"/>
                  </a:moveTo>
                  <a:cubicBezTo>
                    <a:pt x="107" y="420"/>
                    <a:pt x="107" y="420"/>
                    <a:pt x="107" y="420"/>
                  </a:cubicBezTo>
                  <a:cubicBezTo>
                    <a:pt x="107" y="413"/>
                    <a:pt x="107" y="413"/>
                    <a:pt x="107" y="413"/>
                  </a:cubicBezTo>
                  <a:cubicBezTo>
                    <a:pt x="113" y="413"/>
                    <a:pt x="113" y="413"/>
                    <a:pt x="113" y="413"/>
                  </a:cubicBezTo>
                  <a:lnTo>
                    <a:pt x="113" y="420"/>
                  </a:lnTo>
                  <a:close/>
                  <a:moveTo>
                    <a:pt x="113" y="407"/>
                  </a:moveTo>
                  <a:cubicBezTo>
                    <a:pt x="107" y="407"/>
                    <a:pt x="107" y="407"/>
                    <a:pt x="107" y="407"/>
                  </a:cubicBezTo>
                  <a:cubicBezTo>
                    <a:pt x="107" y="400"/>
                    <a:pt x="107" y="400"/>
                    <a:pt x="107" y="400"/>
                  </a:cubicBezTo>
                  <a:cubicBezTo>
                    <a:pt x="113" y="400"/>
                    <a:pt x="113" y="400"/>
                    <a:pt x="113" y="400"/>
                  </a:cubicBezTo>
                  <a:lnTo>
                    <a:pt x="113" y="407"/>
                  </a:lnTo>
                  <a:close/>
                  <a:moveTo>
                    <a:pt x="113" y="394"/>
                  </a:moveTo>
                  <a:cubicBezTo>
                    <a:pt x="107" y="394"/>
                    <a:pt x="107" y="394"/>
                    <a:pt x="107" y="394"/>
                  </a:cubicBezTo>
                  <a:cubicBezTo>
                    <a:pt x="107" y="387"/>
                    <a:pt x="107" y="387"/>
                    <a:pt x="107" y="387"/>
                  </a:cubicBezTo>
                  <a:cubicBezTo>
                    <a:pt x="113" y="387"/>
                    <a:pt x="113" y="387"/>
                    <a:pt x="113" y="387"/>
                  </a:cubicBezTo>
                  <a:lnTo>
                    <a:pt x="113" y="394"/>
                  </a:lnTo>
                  <a:close/>
                  <a:moveTo>
                    <a:pt x="126" y="603"/>
                  </a:moveTo>
                  <a:cubicBezTo>
                    <a:pt x="120" y="603"/>
                    <a:pt x="120" y="603"/>
                    <a:pt x="120" y="603"/>
                  </a:cubicBezTo>
                  <a:cubicBezTo>
                    <a:pt x="120" y="597"/>
                    <a:pt x="120" y="597"/>
                    <a:pt x="120" y="597"/>
                  </a:cubicBezTo>
                  <a:cubicBezTo>
                    <a:pt x="126" y="597"/>
                    <a:pt x="126" y="597"/>
                    <a:pt x="126" y="597"/>
                  </a:cubicBezTo>
                  <a:lnTo>
                    <a:pt x="126" y="603"/>
                  </a:lnTo>
                  <a:close/>
                  <a:moveTo>
                    <a:pt x="126" y="590"/>
                  </a:moveTo>
                  <a:cubicBezTo>
                    <a:pt x="120" y="590"/>
                    <a:pt x="120" y="590"/>
                    <a:pt x="120" y="590"/>
                  </a:cubicBezTo>
                  <a:cubicBezTo>
                    <a:pt x="120" y="584"/>
                    <a:pt x="120" y="584"/>
                    <a:pt x="120" y="584"/>
                  </a:cubicBezTo>
                  <a:cubicBezTo>
                    <a:pt x="126" y="584"/>
                    <a:pt x="126" y="584"/>
                    <a:pt x="126" y="584"/>
                  </a:cubicBezTo>
                  <a:lnTo>
                    <a:pt x="126" y="590"/>
                  </a:lnTo>
                  <a:close/>
                  <a:moveTo>
                    <a:pt x="126" y="577"/>
                  </a:moveTo>
                  <a:cubicBezTo>
                    <a:pt x="120" y="577"/>
                    <a:pt x="120" y="577"/>
                    <a:pt x="120" y="577"/>
                  </a:cubicBezTo>
                  <a:cubicBezTo>
                    <a:pt x="120" y="571"/>
                    <a:pt x="120" y="571"/>
                    <a:pt x="120" y="571"/>
                  </a:cubicBezTo>
                  <a:cubicBezTo>
                    <a:pt x="126" y="571"/>
                    <a:pt x="126" y="571"/>
                    <a:pt x="126" y="571"/>
                  </a:cubicBezTo>
                  <a:lnTo>
                    <a:pt x="126" y="577"/>
                  </a:lnTo>
                  <a:close/>
                  <a:moveTo>
                    <a:pt x="126" y="564"/>
                  </a:moveTo>
                  <a:cubicBezTo>
                    <a:pt x="120" y="564"/>
                    <a:pt x="120" y="564"/>
                    <a:pt x="120" y="564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6" y="557"/>
                    <a:pt x="126" y="557"/>
                    <a:pt x="126" y="557"/>
                  </a:cubicBezTo>
                  <a:lnTo>
                    <a:pt x="126" y="564"/>
                  </a:lnTo>
                  <a:close/>
                  <a:moveTo>
                    <a:pt x="126" y="551"/>
                  </a:moveTo>
                  <a:cubicBezTo>
                    <a:pt x="120" y="551"/>
                    <a:pt x="120" y="551"/>
                    <a:pt x="120" y="551"/>
                  </a:cubicBezTo>
                  <a:cubicBezTo>
                    <a:pt x="120" y="544"/>
                    <a:pt x="120" y="544"/>
                    <a:pt x="120" y="544"/>
                  </a:cubicBezTo>
                  <a:cubicBezTo>
                    <a:pt x="126" y="544"/>
                    <a:pt x="126" y="544"/>
                    <a:pt x="126" y="544"/>
                  </a:cubicBezTo>
                  <a:lnTo>
                    <a:pt x="126" y="551"/>
                  </a:lnTo>
                  <a:close/>
                  <a:moveTo>
                    <a:pt x="126" y="538"/>
                  </a:moveTo>
                  <a:cubicBezTo>
                    <a:pt x="120" y="538"/>
                    <a:pt x="120" y="538"/>
                    <a:pt x="120" y="538"/>
                  </a:cubicBezTo>
                  <a:cubicBezTo>
                    <a:pt x="120" y="531"/>
                    <a:pt x="120" y="531"/>
                    <a:pt x="120" y="531"/>
                  </a:cubicBezTo>
                  <a:cubicBezTo>
                    <a:pt x="126" y="531"/>
                    <a:pt x="126" y="531"/>
                    <a:pt x="126" y="531"/>
                  </a:cubicBezTo>
                  <a:lnTo>
                    <a:pt x="126" y="538"/>
                  </a:lnTo>
                  <a:close/>
                  <a:moveTo>
                    <a:pt x="126" y="525"/>
                  </a:moveTo>
                  <a:cubicBezTo>
                    <a:pt x="120" y="525"/>
                    <a:pt x="120" y="525"/>
                    <a:pt x="120" y="525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6" y="518"/>
                    <a:pt x="126" y="518"/>
                    <a:pt x="126" y="518"/>
                  </a:cubicBezTo>
                  <a:lnTo>
                    <a:pt x="126" y="525"/>
                  </a:lnTo>
                  <a:close/>
                  <a:moveTo>
                    <a:pt x="126" y="512"/>
                  </a:moveTo>
                  <a:cubicBezTo>
                    <a:pt x="120" y="512"/>
                    <a:pt x="120" y="512"/>
                    <a:pt x="120" y="512"/>
                  </a:cubicBezTo>
                  <a:cubicBezTo>
                    <a:pt x="120" y="505"/>
                    <a:pt x="120" y="505"/>
                    <a:pt x="120" y="505"/>
                  </a:cubicBezTo>
                  <a:cubicBezTo>
                    <a:pt x="126" y="505"/>
                    <a:pt x="126" y="505"/>
                    <a:pt x="126" y="505"/>
                  </a:cubicBezTo>
                  <a:lnTo>
                    <a:pt x="126" y="512"/>
                  </a:lnTo>
                  <a:close/>
                  <a:moveTo>
                    <a:pt x="126" y="498"/>
                  </a:moveTo>
                  <a:cubicBezTo>
                    <a:pt x="120" y="498"/>
                    <a:pt x="120" y="498"/>
                    <a:pt x="120" y="498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26" y="492"/>
                    <a:pt x="126" y="492"/>
                    <a:pt x="126" y="492"/>
                  </a:cubicBezTo>
                  <a:lnTo>
                    <a:pt x="126" y="498"/>
                  </a:lnTo>
                  <a:close/>
                  <a:moveTo>
                    <a:pt x="126" y="485"/>
                  </a:moveTo>
                  <a:cubicBezTo>
                    <a:pt x="120" y="485"/>
                    <a:pt x="120" y="485"/>
                    <a:pt x="120" y="485"/>
                  </a:cubicBezTo>
                  <a:cubicBezTo>
                    <a:pt x="120" y="479"/>
                    <a:pt x="120" y="479"/>
                    <a:pt x="120" y="479"/>
                  </a:cubicBezTo>
                  <a:cubicBezTo>
                    <a:pt x="126" y="479"/>
                    <a:pt x="126" y="479"/>
                    <a:pt x="126" y="479"/>
                  </a:cubicBezTo>
                  <a:lnTo>
                    <a:pt x="126" y="485"/>
                  </a:lnTo>
                  <a:close/>
                  <a:moveTo>
                    <a:pt x="126" y="472"/>
                  </a:moveTo>
                  <a:cubicBezTo>
                    <a:pt x="120" y="472"/>
                    <a:pt x="120" y="472"/>
                    <a:pt x="120" y="472"/>
                  </a:cubicBezTo>
                  <a:cubicBezTo>
                    <a:pt x="120" y="466"/>
                    <a:pt x="120" y="466"/>
                    <a:pt x="120" y="466"/>
                  </a:cubicBezTo>
                  <a:cubicBezTo>
                    <a:pt x="126" y="466"/>
                    <a:pt x="126" y="466"/>
                    <a:pt x="126" y="466"/>
                  </a:cubicBezTo>
                  <a:lnTo>
                    <a:pt x="126" y="472"/>
                  </a:lnTo>
                  <a:close/>
                  <a:moveTo>
                    <a:pt x="126" y="459"/>
                  </a:moveTo>
                  <a:cubicBezTo>
                    <a:pt x="120" y="459"/>
                    <a:pt x="120" y="459"/>
                    <a:pt x="120" y="459"/>
                  </a:cubicBezTo>
                  <a:cubicBezTo>
                    <a:pt x="120" y="453"/>
                    <a:pt x="120" y="453"/>
                    <a:pt x="120" y="453"/>
                  </a:cubicBezTo>
                  <a:cubicBezTo>
                    <a:pt x="126" y="453"/>
                    <a:pt x="126" y="453"/>
                    <a:pt x="126" y="453"/>
                  </a:cubicBezTo>
                  <a:lnTo>
                    <a:pt x="126" y="459"/>
                  </a:lnTo>
                  <a:close/>
                  <a:moveTo>
                    <a:pt x="126" y="446"/>
                  </a:moveTo>
                  <a:cubicBezTo>
                    <a:pt x="120" y="446"/>
                    <a:pt x="120" y="446"/>
                    <a:pt x="120" y="446"/>
                  </a:cubicBezTo>
                  <a:cubicBezTo>
                    <a:pt x="120" y="439"/>
                    <a:pt x="120" y="439"/>
                    <a:pt x="120" y="439"/>
                  </a:cubicBezTo>
                  <a:cubicBezTo>
                    <a:pt x="126" y="439"/>
                    <a:pt x="126" y="439"/>
                    <a:pt x="126" y="439"/>
                  </a:cubicBezTo>
                  <a:lnTo>
                    <a:pt x="126" y="446"/>
                  </a:lnTo>
                  <a:close/>
                  <a:moveTo>
                    <a:pt x="126" y="433"/>
                  </a:moveTo>
                  <a:cubicBezTo>
                    <a:pt x="120" y="433"/>
                    <a:pt x="120" y="433"/>
                    <a:pt x="120" y="433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26" y="426"/>
                    <a:pt x="126" y="426"/>
                    <a:pt x="126" y="426"/>
                  </a:cubicBezTo>
                  <a:lnTo>
                    <a:pt x="126" y="433"/>
                  </a:lnTo>
                  <a:close/>
                  <a:moveTo>
                    <a:pt x="126" y="420"/>
                  </a:moveTo>
                  <a:cubicBezTo>
                    <a:pt x="120" y="420"/>
                    <a:pt x="120" y="420"/>
                    <a:pt x="120" y="420"/>
                  </a:cubicBezTo>
                  <a:cubicBezTo>
                    <a:pt x="120" y="413"/>
                    <a:pt x="120" y="413"/>
                    <a:pt x="120" y="413"/>
                  </a:cubicBezTo>
                  <a:cubicBezTo>
                    <a:pt x="126" y="413"/>
                    <a:pt x="126" y="413"/>
                    <a:pt x="126" y="413"/>
                  </a:cubicBezTo>
                  <a:lnTo>
                    <a:pt x="126" y="420"/>
                  </a:lnTo>
                  <a:close/>
                  <a:moveTo>
                    <a:pt x="126" y="407"/>
                  </a:moveTo>
                  <a:cubicBezTo>
                    <a:pt x="120" y="407"/>
                    <a:pt x="120" y="407"/>
                    <a:pt x="120" y="407"/>
                  </a:cubicBezTo>
                  <a:cubicBezTo>
                    <a:pt x="120" y="400"/>
                    <a:pt x="120" y="400"/>
                    <a:pt x="120" y="400"/>
                  </a:cubicBezTo>
                  <a:cubicBezTo>
                    <a:pt x="126" y="400"/>
                    <a:pt x="126" y="400"/>
                    <a:pt x="126" y="400"/>
                  </a:cubicBezTo>
                  <a:lnTo>
                    <a:pt x="126" y="407"/>
                  </a:lnTo>
                  <a:close/>
                  <a:moveTo>
                    <a:pt x="126" y="394"/>
                  </a:moveTo>
                  <a:cubicBezTo>
                    <a:pt x="120" y="394"/>
                    <a:pt x="120" y="394"/>
                    <a:pt x="120" y="394"/>
                  </a:cubicBezTo>
                  <a:cubicBezTo>
                    <a:pt x="120" y="387"/>
                    <a:pt x="120" y="387"/>
                    <a:pt x="120" y="387"/>
                  </a:cubicBezTo>
                  <a:cubicBezTo>
                    <a:pt x="126" y="387"/>
                    <a:pt x="126" y="387"/>
                    <a:pt x="126" y="387"/>
                  </a:cubicBezTo>
                  <a:lnTo>
                    <a:pt x="126" y="394"/>
                  </a:lnTo>
                  <a:close/>
                  <a:moveTo>
                    <a:pt x="123" y="379"/>
                  </a:moveTo>
                  <a:cubicBezTo>
                    <a:pt x="120" y="379"/>
                    <a:pt x="117" y="376"/>
                    <a:pt x="117" y="372"/>
                  </a:cubicBezTo>
                  <a:cubicBezTo>
                    <a:pt x="117" y="368"/>
                    <a:pt x="120" y="366"/>
                    <a:pt x="123" y="366"/>
                  </a:cubicBezTo>
                  <a:cubicBezTo>
                    <a:pt x="127" y="366"/>
                    <a:pt x="129" y="368"/>
                    <a:pt x="129" y="372"/>
                  </a:cubicBezTo>
                  <a:cubicBezTo>
                    <a:pt x="129" y="376"/>
                    <a:pt x="127" y="379"/>
                    <a:pt x="123" y="379"/>
                  </a:cubicBezTo>
                  <a:close/>
                  <a:moveTo>
                    <a:pt x="139" y="603"/>
                  </a:moveTo>
                  <a:cubicBezTo>
                    <a:pt x="132" y="603"/>
                    <a:pt x="132" y="603"/>
                    <a:pt x="132" y="603"/>
                  </a:cubicBezTo>
                  <a:cubicBezTo>
                    <a:pt x="132" y="597"/>
                    <a:pt x="132" y="597"/>
                    <a:pt x="132" y="597"/>
                  </a:cubicBezTo>
                  <a:cubicBezTo>
                    <a:pt x="139" y="597"/>
                    <a:pt x="139" y="597"/>
                    <a:pt x="139" y="597"/>
                  </a:cubicBezTo>
                  <a:lnTo>
                    <a:pt x="139" y="603"/>
                  </a:lnTo>
                  <a:close/>
                  <a:moveTo>
                    <a:pt x="139" y="590"/>
                  </a:moveTo>
                  <a:cubicBezTo>
                    <a:pt x="132" y="590"/>
                    <a:pt x="132" y="590"/>
                    <a:pt x="132" y="590"/>
                  </a:cubicBezTo>
                  <a:cubicBezTo>
                    <a:pt x="132" y="584"/>
                    <a:pt x="132" y="584"/>
                    <a:pt x="132" y="584"/>
                  </a:cubicBezTo>
                  <a:cubicBezTo>
                    <a:pt x="139" y="584"/>
                    <a:pt x="139" y="584"/>
                    <a:pt x="139" y="584"/>
                  </a:cubicBezTo>
                  <a:lnTo>
                    <a:pt x="139" y="590"/>
                  </a:lnTo>
                  <a:close/>
                  <a:moveTo>
                    <a:pt x="139" y="577"/>
                  </a:moveTo>
                  <a:cubicBezTo>
                    <a:pt x="132" y="577"/>
                    <a:pt x="132" y="577"/>
                    <a:pt x="132" y="577"/>
                  </a:cubicBezTo>
                  <a:cubicBezTo>
                    <a:pt x="132" y="571"/>
                    <a:pt x="132" y="571"/>
                    <a:pt x="132" y="571"/>
                  </a:cubicBezTo>
                  <a:cubicBezTo>
                    <a:pt x="139" y="571"/>
                    <a:pt x="139" y="571"/>
                    <a:pt x="139" y="571"/>
                  </a:cubicBezTo>
                  <a:lnTo>
                    <a:pt x="139" y="577"/>
                  </a:lnTo>
                  <a:close/>
                  <a:moveTo>
                    <a:pt x="139" y="564"/>
                  </a:moveTo>
                  <a:cubicBezTo>
                    <a:pt x="132" y="564"/>
                    <a:pt x="132" y="564"/>
                    <a:pt x="132" y="564"/>
                  </a:cubicBezTo>
                  <a:cubicBezTo>
                    <a:pt x="132" y="557"/>
                    <a:pt x="132" y="557"/>
                    <a:pt x="132" y="557"/>
                  </a:cubicBezTo>
                  <a:cubicBezTo>
                    <a:pt x="139" y="557"/>
                    <a:pt x="139" y="557"/>
                    <a:pt x="139" y="557"/>
                  </a:cubicBezTo>
                  <a:lnTo>
                    <a:pt x="139" y="564"/>
                  </a:lnTo>
                  <a:close/>
                  <a:moveTo>
                    <a:pt x="139" y="551"/>
                  </a:moveTo>
                  <a:cubicBezTo>
                    <a:pt x="132" y="551"/>
                    <a:pt x="132" y="551"/>
                    <a:pt x="132" y="551"/>
                  </a:cubicBezTo>
                  <a:cubicBezTo>
                    <a:pt x="132" y="544"/>
                    <a:pt x="132" y="544"/>
                    <a:pt x="132" y="544"/>
                  </a:cubicBezTo>
                  <a:cubicBezTo>
                    <a:pt x="139" y="544"/>
                    <a:pt x="139" y="544"/>
                    <a:pt x="139" y="544"/>
                  </a:cubicBezTo>
                  <a:lnTo>
                    <a:pt x="139" y="551"/>
                  </a:lnTo>
                  <a:close/>
                  <a:moveTo>
                    <a:pt x="139" y="538"/>
                  </a:moveTo>
                  <a:cubicBezTo>
                    <a:pt x="132" y="538"/>
                    <a:pt x="132" y="538"/>
                    <a:pt x="132" y="538"/>
                  </a:cubicBezTo>
                  <a:cubicBezTo>
                    <a:pt x="132" y="531"/>
                    <a:pt x="132" y="531"/>
                    <a:pt x="132" y="531"/>
                  </a:cubicBezTo>
                  <a:cubicBezTo>
                    <a:pt x="139" y="531"/>
                    <a:pt x="139" y="531"/>
                    <a:pt x="139" y="531"/>
                  </a:cubicBezTo>
                  <a:lnTo>
                    <a:pt x="139" y="538"/>
                  </a:lnTo>
                  <a:close/>
                  <a:moveTo>
                    <a:pt x="139" y="525"/>
                  </a:moveTo>
                  <a:cubicBezTo>
                    <a:pt x="132" y="525"/>
                    <a:pt x="132" y="525"/>
                    <a:pt x="132" y="525"/>
                  </a:cubicBezTo>
                  <a:cubicBezTo>
                    <a:pt x="132" y="518"/>
                    <a:pt x="132" y="518"/>
                    <a:pt x="132" y="518"/>
                  </a:cubicBezTo>
                  <a:cubicBezTo>
                    <a:pt x="139" y="518"/>
                    <a:pt x="139" y="518"/>
                    <a:pt x="139" y="518"/>
                  </a:cubicBezTo>
                  <a:lnTo>
                    <a:pt x="139" y="525"/>
                  </a:lnTo>
                  <a:close/>
                  <a:moveTo>
                    <a:pt x="139" y="512"/>
                  </a:moveTo>
                  <a:cubicBezTo>
                    <a:pt x="132" y="512"/>
                    <a:pt x="132" y="512"/>
                    <a:pt x="132" y="512"/>
                  </a:cubicBezTo>
                  <a:cubicBezTo>
                    <a:pt x="132" y="505"/>
                    <a:pt x="132" y="505"/>
                    <a:pt x="132" y="505"/>
                  </a:cubicBezTo>
                  <a:cubicBezTo>
                    <a:pt x="139" y="505"/>
                    <a:pt x="139" y="505"/>
                    <a:pt x="139" y="505"/>
                  </a:cubicBezTo>
                  <a:lnTo>
                    <a:pt x="139" y="512"/>
                  </a:lnTo>
                  <a:close/>
                  <a:moveTo>
                    <a:pt x="139" y="498"/>
                  </a:moveTo>
                  <a:cubicBezTo>
                    <a:pt x="132" y="498"/>
                    <a:pt x="132" y="498"/>
                    <a:pt x="132" y="498"/>
                  </a:cubicBezTo>
                  <a:cubicBezTo>
                    <a:pt x="132" y="492"/>
                    <a:pt x="132" y="492"/>
                    <a:pt x="132" y="492"/>
                  </a:cubicBezTo>
                  <a:cubicBezTo>
                    <a:pt x="139" y="492"/>
                    <a:pt x="139" y="492"/>
                    <a:pt x="139" y="492"/>
                  </a:cubicBezTo>
                  <a:lnTo>
                    <a:pt x="139" y="498"/>
                  </a:lnTo>
                  <a:close/>
                  <a:moveTo>
                    <a:pt x="139" y="485"/>
                  </a:moveTo>
                  <a:cubicBezTo>
                    <a:pt x="132" y="485"/>
                    <a:pt x="132" y="485"/>
                    <a:pt x="132" y="485"/>
                  </a:cubicBezTo>
                  <a:cubicBezTo>
                    <a:pt x="132" y="479"/>
                    <a:pt x="132" y="479"/>
                    <a:pt x="132" y="479"/>
                  </a:cubicBezTo>
                  <a:cubicBezTo>
                    <a:pt x="139" y="479"/>
                    <a:pt x="139" y="479"/>
                    <a:pt x="139" y="479"/>
                  </a:cubicBezTo>
                  <a:lnTo>
                    <a:pt x="139" y="485"/>
                  </a:lnTo>
                  <a:close/>
                  <a:moveTo>
                    <a:pt x="139" y="472"/>
                  </a:moveTo>
                  <a:cubicBezTo>
                    <a:pt x="132" y="472"/>
                    <a:pt x="132" y="472"/>
                    <a:pt x="132" y="472"/>
                  </a:cubicBezTo>
                  <a:cubicBezTo>
                    <a:pt x="132" y="466"/>
                    <a:pt x="132" y="466"/>
                    <a:pt x="132" y="466"/>
                  </a:cubicBezTo>
                  <a:cubicBezTo>
                    <a:pt x="139" y="466"/>
                    <a:pt x="139" y="466"/>
                    <a:pt x="139" y="466"/>
                  </a:cubicBezTo>
                  <a:lnTo>
                    <a:pt x="139" y="472"/>
                  </a:lnTo>
                  <a:close/>
                  <a:moveTo>
                    <a:pt x="139" y="459"/>
                  </a:moveTo>
                  <a:cubicBezTo>
                    <a:pt x="132" y="459"/>
                    <a:pt x="132" y="459"/>
                    <a:pt x="132" y="459"/>
                  </a:cubicBezTo>
                  <a:cubicBezTo>
                    <a:pt x="132" y="453"/>
                    <a:pt x="132" y="453"/>
                    <a:pt x="132" y="453"/>
                  </a:cubicBezTo>
                  <a:cubicBezTo>
                    <a:pt x="139" y="453"/>
                    <a:pt x="139" y="453"/>
                    <a:pt x="139" y="453"/>
                  </a:cubicBezTo>
                  <a:lnTo>
                    <a:pt x="139" y="459"/>
                  </a:lnTo>
                  <a:close/>
                  <a:moveTo>
                    <a:pt x="139" y="446"/>
                  </a:moveTo>
                  <a:cubicBezTo>
                    <a:pt x="132" y="446"/>
                    <a:pt x="132" y="446"/>
                    <a:pt x="132" y="446"/>
                  </a:cubicBezTo>
                  <a:cubicBezTo>
                    <a:pt x="132" y="439"/>
                    <a:pt x="132" y="439"/>
                    <a:pt x="132" y="439"/>
                  </a:cubicBezTo>
                  <a:cubicBezTo>
                    <a:pt x="139" y="439"/>
                    <a:pt x="139" y="439"/>
                    <a:pt x="139" y="439"/>
                  </a:cubicBezTo>
                  <a:lnTo>
                    <a:pt x="139" y="446"/>
                  </a:lnTo>
                  <a:close/>
                  <a:moveTo>
                    <a:pt x="139" y="433"/>
                  </a:moveTo>
                  <a:cubicBezTo>
                    <a:pt x="132" y="433"/>
                    <a:pt x="132" y="433"/>
                    <a:pt x="132" y="433"/>
                  </a:cubicBezTo>
                  <a:cubicBezTo>
                    <a:pt x="132" y="426"/>
                    <a:pt x="132" y="426"/>
                    <a:pt x="132" y="426"/>
                  </a:cubicBezTo>
                  <a:cubicBezTo>
                    <a:pt x="139" y="426"/>
                    <a:pt x="139" y="426"/>
                    <a:pt x="139" y="426"/>
                  </a:cubicBezTo>
                  <a:lnTo>
                    <a:pt x="139" y="433"/>
                  </a:lnTo>
                  <a:close/>
                  <a:moveTo>
                    <a:pt x="139" y="420"/>
                  </a:moveTo>
                  <a:cubicBezTo>
                    <a:pt x="132" y="420"/>
                    <a:pt x="132" y="420"/>
                    <a:pt x="132" y="420"/>
                  </a:cubicBezTo>
                  <a:cubicBezTo>
                    <a:pt x="132" y="413"/>
                    <a:pt x="132" y="413"/>
                    <a:pt x="132" y="413"/>
                  </a:cubicBezTo>
                  <a:cubicBezTo>
                    <a:pt x="139" y="413"/>
                    <a:pt x="139" y="413"/>
                    <a:pt x="139" y="413"/>
                  </a:cubicBezTo>
                  <a:lnTo>
                    <a:pt x="139" y="420"/>
                  </a:lnTo>
                  <a:close/>
                  <a:moveTo>
                    <a:pt x="139" y="407"/>
                  </a:moveTo>
                  <a:cubicBezTo>
                    <a:pt x="132" y="407"/>
                    <a:pt x="132" y="407"/>
                    <a:pt x="132" y="407"/>
                  </a:cubicBezTo>
                  <a:cubicBezTo>
                    <a:pt x="132" y="400"/>
                    <a:pt x="132" y="400"/>
                    <a:pt x="132" y="400"/>
                  </a:cubicBezTo>
                  <a:cubicBezTo>
                    <a:pt x="139" y="400"/>
                    <a:pt x="139" y="400"/>
                    <a:pt x="139" y="400"/>
                  </a:cubicBezTo>
                  <a:lnTo>
                    <a:pt x="139" y="407"/>
                  </a:lnTo>
                  <a:close/>
                  <a:moveTo>
                    <a:pt x="139" y="394"/>
                  </a:moveTo>
                  <a:cubicBezTo>
                    <a:pt x="132" y="394"/>
                    <a:pt x="132" y="394"/>
                    <a:pt x="132" y="394"/>
                  </a:cubicBezTo>
                  <a:cubicBezTo>
                    <a:pt x="132" y="387"/>
                    <a:pt x="132" y="387"/>
                    <a:pt x="132" y="387"/>
                  </a:cubicBezTo>
                  <a:cubicBezTo>
                    <a:pt x="139" y="387"/>
                    <a:pt x="139" y="387"/>
                    <a:pt x="139" y="387"/>
                  </a:cubicBezTo>
                  <a:lnTo>
                    <a:pt x="139" y="394"/>
                  </a:lnTo>
                  <a:close/>
                  <a:moveTo>
                    <a:pt x="152" y="603"/>
                  </a:moveTo>
                  <a:cubicBezTo>
                    <a:pt x="145" y="603"/>
                    <a:pt x="145" y="603"/>
                    <a:pt x="145" y="603"/>
                  </a:cubicBezTo>
                  <a:cubicBezTo>
                    <a:pt x="145" y="597"/>
                    <a:pt x="145" y="597"/>
                    <a:pt x="145" y="597"/>
                  </a:cubicBezTo>
                  <a:cubicBezTo>
                    <a:pt x="152" y="597"/>
                    <a:pt x="152" y="597"/>
                    <a:pt x="152" y="597"/>
                  </a:cubicBezTo>
                  <a:lnTo>
                    <a:pt x="152" y="603"/>
                  </a:lnTo>
                  <a:close/>
                  <a:moveTo>
                    <a:pt x="152" y="590"/>
                  </a:moveTo>
                  <a:cubicBezTo>
                    <a:pt x="145" y="590"/>
                    <a:pt x="145" y="590"/>
                    <a:pt x="145" y="590"/>
                  </a:cubicBezTo>
                  <a:cubicBezTo>
                    <a:pt x="145" y="584"/>
                    <a:pt x="145" y="584"/>
                    <a:pt x="145" y="584"/>
                  </a:cubicBezTo>
                  <a:cubicBezTo>
                    <a:pt x="152" y="584"/>
                    <a:pt x="152" y="584"/>
                    <a:pt x="152" y="584"/>
                  </a:cubicBezTo>
                  <a:lnTo>
                    <a:pt x="152" y="590"/>
                  </a:lnTo>
                  <a:close/>
                  <a:moveTo>
                    <a:pt x="152" y="577"/>
                  </a:moveTo>
                  <a:cubicBezTo>
                    <a:pt x="145" y="577"/>
                    <a:pt x="145" y="577"/>
                    <a:pt x="145" y="577"/>
                  </a:cubicBezTo>
                  <a:cubicBezTo>
                    <a:pt x="145" y="571"/>
                    <a:pt x="145" y="571"/>
                    <a:pt x="145" y="571"/>
                  </a:cubicBezTo>
                  <a:cubicBezTo>
                    <a:pt x="152" y="571"/>
                    <a:pt x="152" y="571"/>
                    <a:pt x="152" y="571"/>
                  </a:cubicBezTo>
                  <a:lnTo>
                    <a:pt x="152" y="577"/>
                  </a:lnTo>
                  <a:close/>
                  <a:moveTo>
                    <a:pt x="152" y="564"/>
                  </a:moveTo>
                  <a:cubicBezTo>
                    <a:pt x="145" y="564"/>
                    <a:pt x="145" y="564"/>
                    <a:pt x="145" y="564"/>
                  </a:cubicBezTo>
                  <a:cubicBezTo>
                    <a:pt x="145" y="557"/>
                    <a:pt x="145" y="557"/>
                    <a:pt x="145" y="557"/>
                  </a:cubicBezTo>
                  <a:cubicBezTo>
                    <a:pt x="152" y="557"/>
                    <a:pt x="152" y="557"/>
                    <a:pt x="152" y="557"/>
                  </a:cubicBezTo>
                  <a:lnTo>
                    <a:pt x="152" y="564"/>
                  </a:lnTo>
                  <a:close/>
                  <a:moveTo>
                    <a:pt x="152" y="551"/>
                  </a:moveTo>
                  <a:cubicBezTo>
                    <a:pt x="145" y="551"/>
                    <a:pt x="145" y="551"/>
                    <a:pt x="145" y="551"/>
                  </a:cubicBezTo>
                  <a:cubicBezTo>
                    <a:pt x="145" y="544"/>
                    <a:pt x="145" y="544"/>
                    <a:pt x="145" y="544"/>
                  </a:cubicBezTo>
                  <a:cubicBezTo>
                    <a:pt x="152" y="544"/>
                    <a:pt x="152" y="544"/>
                    <a:pt x="152" y="544"/>
                  </a:cubicBezTo>
                  <a:lnTo>
                    <a:pt x="152" y="551"/>
                  </a:lnTo>
                  <a:close/>
                  <a:moveTo>
                    <a:pt x="152" y="538"/>
                  </a:moveTo>
                  <a:cubicBezTo>
                    <a:pt x="145" y="538"/>
                    <a:pt x="145" y="538"/>
                    <a:pt x="145" y="538"/>
                  </a:cubicBezTo>
                  <a:cubicBezTo>
                    <a:pt x="145" y="531"/>
                    <a:pt x="145" y="531"/>
                    <a:pt x="145" y="531"/>
                  </a:cubicBezTo>
                  <a:cubicBezTo>
                    <a:pt x="152" y="531"/>
                    <a:pt x="152" y="531"/>
                    <a:pt x="152" y="531"/>
                  </a:cubicBezTo>
                  <a:lnTo>
                    <a:pt x="152" y="538"/>
                  </a:lnTo>
                  <a:close/>
                  <a:moveTo>
                    <a:pt x="152" y="525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18"/>
                    <a:pt x="145" y="518"/>
                    <a:pt x="145" y="518"/>
                  </a:cubicBezTo>
                  <a:cubicBezTo>
                    <a:pt x="152" y="518"/>
                    <a:pt x="152" y="518"/>
                    <a:pt x="152" y="518"/>
                  </a:cubicBezTo>
                  <a:lnTo>
                    <a:pt x="152" y="525"/>
                  </a:lnTo>
                  <a:close/>
                  <a:moveTo>
                    <a:pt x="152" y="512"/>
                  </a:moveTo>
                  <a:cubicBezTo>
                    <a:pt x="145" y="512"/>
                    <a:pt x="145" y="512"/>
                    <a:pt x="145" y="512"/>
                  </a:cubicBezTo>
                  <a:cubicBezTo>
                    <a:pt x="145" y="505"/>
                    <a:pt x="145" y="505"/>
                    <a:pt x="145" y="505"/>
                  </a:cubicBezTo>
                  <a:cubicBezTo>
                    <a:pt x="152" y="505"/>
                    <a:pt x="152" y="505"/>
                    <a:pt x="152" y="505"/>
                  </a:cubicBezTo>
                  <a:lnTo>
                    <a:pt x="152" y="512"/>
                  </a:lnTo>
                  <a:close/>
                  <a:moveTo>
                    <a:pt x="152" y="498"/>
                  </a:moveTo>
                  <a:cubicBezTo>
                    <a:pt x="145" y="498"/>
                    <a:pt x="145" y="498"/>
                    <a:pt x="145" y="498"/>
                  </a:cubicBezTo>
                  <a:cubicBezTo>
                    <a:pt x="145" y="492"/>
                    <a:pt x="145" y="492"/>
                    <a:pt x="145" y="492"/>
                  </a:cubicBezTo>
                  <a:cubicBezTo>
                    <a:pt x="152" y="492"/>
                    <a:pt x="152" y="492"/>
                    <a:pt x="152" y="492"/>
                  </a:cubicBezTo>
                  <a:lnTo>
                    <a:pt x="152" y="498"/>
                  </a:lnTo>
                  <a:close/>
                  <a:moveTo>
                    <a:pt x="152" y="485"/>
                  </a:moveTo>
                  <a:cubicBezTo>
                    <a:pt x="145" y="485"/>
                    <a:pt x="145" y="485"/>
                    <a:pt x="145" y="485"/>
                  </a:cubicBezTo>
                  <a:cubicBezTo>
                    <a:pt x="145" y="479"/>
                    <a:pt x="145" y="479"/>
                    <a:pt x="145" y="479"/>
                  </a:cubicBezTo>
                  <a:cubicBezTo>
                    <a:pt x="152" y="479"/>
                    <a:pt x="152" y="479"/>
                    <a:pt x="152" y="479"/>
                  </a:cubicBezTo>
                  <a:lnTo>
                    <a:pt x="152" y="485"/>
                  </a:lnTo>
                  <a:close/>
                  <a:moveTo>
                    <a:pt x="152" y="472"/>
                  </a:moveTo>
                  <a:cubicBezTo>
                    <a:pt x="145" y="472"/>
                    <a:pt x="145" y="472"/>
                    <a:pt x="145" y="472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52" y="466"/>
                    <a:pt x="152" y="466"/>
                    <a:pt x="152" y="466"/>
                  </a:cubicBezTo>
                  <a:lnTo>
                    <a:pt x="152" y="472"/>
                  </a:lnTo>
                  <a:close/>
                  <a:moveTo>
                    <a:pt x="152" y="459"/>
                  </a:moveTo>
                  <a:cubicBezTo>
                    <a:pt x="145" y="459"/>
                    <a:pt x="145" y="459"/>
                    <a:pt x="145" y="459"/>
                  </a:cubicBezTo>
                  <a:cubicBezTo>
                    <a:pt x="145" y="453"/>
                    <a:pt x="145" y="453"/>
                    <a:pt x="145" y="453"/>
                  </a:cubicBezTo>
                  <a:cubicBezTo>
                    <a:pt x="152" y="453"/>
                    <a:pt x="152" y="453"/>
                    <a:pt x="152" y="453"/>
                  </a:cubicBezTo>
                  <a:lnTo>
                    <a:pt x="152" y="459"/>
                  </a:lnTo>
                  <a:close/>
                  <a:moveTo>
                    <a:pt x="152" y="446"/>
                  </a:moveTo>
                  <a:cubicBezTo>
                    <a:pt x="145" y="446"/>
                    <a:pt x="145" y="446"/>
                    <a:pt x="145" y="446"/>
                  </a:cubicBezTo>
                  <a:cubicBezTo>
                    <a:pt x="145" y="439"/>
                    <a:pt x="145" y="439"/>
                    <a:pt x="145" y="439"/>
                  </a:cubicBezTo>
                  <a:cubicBezTo>
                    <a:pt x="152" y="439"/>
                    <a:pt x="152" y="439"/>
                    <a:pt x="152" y="439"/>
                  </a:cubicBezTo>
                  <a:lnTo>
                    <a:pt x="152" y="446"/>
                  </a:lnTo>
                  <a:close/>
                  <a:moveTo>
                    <a:pt x="152" y="433"/>
                  </a:moveTo>
                  <a:cubicBezTo>
                    <a:pt x="145" y="433"/>
                    <a:pt x="145" y="433"/>
                    <a:pt x="145" y="433"/>
                  </a:cubicBezTo>
                  <a:cubicBezTo>
                    <a:pt x="145" y="426"/>
                    <a:pt x="145" y="426"/>
                    <a:pt x="145" y="426"/>
                  </a:cubicBezTo>
                  <a:cubicBezTo>
                    <a:pt x="152" y="426"/>
                    <a:pt x="152" y="426"/>
                    <a:pt x="152" y="426"/>
                  </a:cubicBezTo>
                  <a:lnTo>
                    <a:pt x="152" y="433"/>
                  </a:lnTo>
                  <a:close/>
                  <a:moveTo>
                    <a:pt x="152" y="420"/>
                  </a:moveTo>
                  <a:cubicBezTo>
                    <a:pt x="145" y="420"/>
                    <a:pt x="145" y="420"/>
                    <a:pt x="145" y="420"/>
                  </a:cubicBezTo>
                  <a:cubicBezTo>
                    <a:pt x="145" y="413"/>
                    <a:pt x="145" y="413"/>
                    <a:pt x="145" y="413"/>
                  </a:cubicBezTo>
                  <a:cubicBezTo>
                    <a:pt x="152" y="413"/>
                    <a:pt x="152" y="413"/>
                    <a:pt x="152" y="413"/>
                  </a:cubicBezTo>
                  <a:lnTo>
                    <a:pt x="152" y="420"/>
                  </a:lnTo>
                  <a:close/>
                  <a:moveTo>
                    <a:pt x="152" y="407"/>
                  </a:moveTo>
                  <a:cubicBezTo>
                    <a:pt x="145" y="407"/>
                    <a:pt x="145" y="407"/>
                    <a:pt x="145" y="407"/>
                  </a:cubicBezTo>
                  <a:cubicBezTo>
                    <a:pt x="145" y="400"/>
                    <a:pt x="145" y="400"/>
                    <a:pt x="145" y="400"/>
                  </a:cubicBezTo>
                  <a:cubicBezTo>
                    <a:pt x="152" y="400"/>
                    <a:pt x="152" y="400"/>
                    <a:pt x="152" y="400"/>
                  </a:cubicBezTo>
                  <a:lnTo>
                    <a:pt x="152" y="407"/>
                  </a:lnTo>
                  <a:close/>
                  <a:moveTo>
                    <a:pt x="152" y="394"/>
                  </a:moveTo>
                  <a:cubicBezTo>
                    <a:pt x="145" y="394"/>
                    <a:pt x="145" y="394"/>
                    <a:pt x="145" y="394"/>
                  </a:cubicBezTo>
                  <a:cubicBezTo>
                    <a:pt x="145" y="387"/>
                    <a:pt x="145" y="387"/>
                    <a:pt x="145" y="387"/>
                  </a:cubicBezTo>
                  <a:cubicBezTo>
                    <a:pt x="152" y="387"/>
                    <a:pt x="152" y="387"/>
                    <a:pt x="152" y="387"/>
                  </a:cubicBezTo>
                  <a:lnTo>
                    <a:pt x="152" y="394"/>
                  </a:lnTo>
                  <a:close/>
                  <a:moveTo>
                    <a:pt x="149" y="379"/>
                  </a:moveTo>
                  <a:cubicBezTo>
                    <a:pt x="145" y="379"/>
                    <a:pt x="142" y="376"/>
                    <a:pt x="142" y="372"/>
                  </a:cubicBezTo>
                  <a:cubicBezTo>
                    <a:pt x="142" y="368"/>
                    <a:pt x="145" y="366"/>
                    <a:pt x="149" y="366"/>
                  </a:cubicBezTo>
                  <a:cubicBezTo>
                    <a:pt x="152" y="366"/>
                    <a:pt x="155" y="368"/>
                    <a:pt x="155" y="372"/>
                  </a:cubicBezTo>
                  <a:cubicBezTo>
                    <a:pt x="155" y="376"/>
                    <a:pt x="152" y="379"/>
                    <a:pt x="149" y="379"/>
                  </a:cubicBezTo>
                  <a:close/>
                  <a:moveTo>
                    <a:pt x="164" y="603"/>
                  </a:moveTo>
                  <a:cubicBezTo>
                    <a:pt x="158" y="603"/>
                    <a:pt x="158" y="603"/>
                    <a:pt x="158" y="603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64" y="597"/>
                    <a:pt x="164" y="597"/>
                    <a:pt x="164" y="597"/>
                  </a:cubicBezTo>
                  <a:lnTo>
                    <a:pt x="164" y="603"/>
                  </a:lnTo>
                  <a:close/>
                  <a:moveTo>
                    <a:pt x="164" y="590"/>
                  </a:moveTo>
                  <a:cubicBezTo>
                    <a:pt x="158" y="590"/>
                    <a:pt x="158" y="590"/>
                    <a:pt x="158" y="590"/>
                  </a:cubicBezTo>
                  <a:cubicBezTo>
                    <a:pt x="158" y="584"/>
                    <a:pt x="158" y="584"/>
                    <a:pt x="158" y="584"/>
                  </a:cubicBezTo>
                  <a:cubicBezTo>
                    <a:pt x="164" y="584"/>
                    <a:pt x="164" y="584"/>
                    <a:pt x="164" y="584"/>
                  </a:cubicBezTo>
                  <a:lnTo>
                    <a:pt x="164" y="590"/>
                  </a:lnTo>
                  <a:close/>
                  <a:moveTo>
                    <a:pt x="164" y="577"/>
                  </a:moveTo>
                  <a:cubicBezTo>
                    <a:pt x="158" y="577"/>
                    <a:pt x="158" y="577"/>
                    <a:pt x="158" y="577"/>
                  </a:cubicBezTo>
                  <a:cubicBezTo>
                    <a:pt x="158" y="571"/>
                    <a:pt x="158" y="571"/>
                    <a:pt x="158" y="571"/>
                  </a:cubicBezTo>
                  <a:cubicBezTo>
                    <a:pt x="164" y="571"/>
                    <a:pt x="164" y="571"/>
                    <a:pt x="164" y="571"/>
                  </a:cubicBezTo>
                  <a:lnTo>
                    <a:pt x="164" y="577"/>
                  </a:lnTo>
                  <a:close/>
                  <a:moveTo>
                    <a:pt x="164" y="564"/>
                  </a:moveTo>
                  <a:cubicBezTo>
                    <a:pt x="158" y="564"/>
                    <a:pt x="158" y="564"/>
                    <a:pt x="158" y="564"/>
                  </a:cubicBezTo>
                  <a:cubicBezTo>
                    <a:pt x="158" y="557"/>
                    <a:pt x="158" y="557"/>
                    <a:pt x="158" y="557"/>
                  </a:cubicBezTo>
                  <a:cubicBezTo>
                    <a:pt x="164" y="557"/>
                    <a:pt x="164" y="557"/>
                    <a:pt x="164" y="557"/>
                  </a:cubicBezTo>
                  <a:lnTo>
                    <a:pt x="164" y="564"/>
                  </a:lnTo>
                  <a:close/>
                  <a:moveTo>
                    <a:pt x="164" y="551"/>
                  </a:moveTo>
                  <a:cubicBezTo>
                    <a:pt x="158" y="551"/>
                    <a:pt x="158" y="551"/>
                    <a:pt x="158" y="551"/>
                  </a:cubicBezTo>
                  <a:cubicBezTo>
                    <a:pt x="158" y="544"/>
                    <a:pt x="158" y="544"/>
                    <a:pt x="158" y="544"/>
                  </a:cubicBezTo>
                  <a:cubicBezTo>
                    <a:pt x="164" y="544"/>
                    <a:pt x="164" y="544"/>
                    <a:pt x="164" y="544"/>
                  </a:cubicBezTo>
                  <a:lnTo>
                    <a:pt x="164" y="551"/>
                  </a:lnTo>
                  <a:close/>
                  <a:moveTo>
                    <a:pt x="164" y="538"/>
                  </a:moveTo>
                  <a:cubicBezTo>
                    <a:pt x="158" y="538"/>
                    <a:pt x="158" y="538"/>
                    <a:pt x="158" y="538"/>
                  </a:cubicBezTo>
                  <a:cubicBezTo>
                    <a:pt x="158" y="531"/>
                    <a:pt x="158" y="531"/>
                    <a:pt x="158" y="531"/>
                  </a:cubicBezTo>
                  <a:cubicBezTo>
                    <a:pt x="164" y="531"/>
                    <a:pt x="164" y="531"/>
                    <a:pt x="164" y="531"/>
                  </a:cubicBezTo>
                  <a:lnTo>
                    <a:pt x="164" y="538"/>
                  </a:lnTo>
                  <a:close/>
                  <a:moveTo>
                    <a:pt x="164" y="525"/>
                  </a:moveTo>
                  <a:cubicBezTo>
                    <a:pt x="158" y="525"/>
                    <a:pt x="158" y="525"/>
                    <a:pt x="158" y="525"/>
                  </a:cubicBezTo>
                  <a:cubicBezTo>
                    <a:pt x="158" y="518"/>
                    <a:pt x="158" y="518"/>
                    <a:pt x="158" y="518"/>
                  </a:cubicBezTo>
                  <a:cubicBezTo>
                    <a:pt x="164" y="518"/>
                    <a:pt x="164" y="518"/>
                    <a:pt x="164" y="518"/>
                  </a:cubicBezTo>
                  <a:lnTo>
                    <a:pt x="164" y="525"/>
                  </a:lnTo>
                  <a:close/>
                  <a:moveTo>
                    <a:pt x="164" y="512"/>
                  </a:moveTo>
                  <a:cubicBezTo>
                    <a:pt x="158" y="512"/>
                    <a:pt x="158" y="512"/>
                    <a:pt x="158" y="512"/>
                  </a:cubicBezTo>
                  <a:cubicBezTo>
                    <a:pt x="158" y="505"/>
                    <a:pt x="158" y="505"/>
                    <a:pt x="158" y="505"/>
                  </a:cubicBezTo>
                  <a:cubicBezTo>
                    <a:pt x="164" y="505"/>
                    <a:pt x="164" y="505"/>
                    <a:pt x="164" y="505"/>
                  </a:cubicBezTo>
                  <a:lnTo>
                    <a:pt x="164" y="512"/>
                  </a:lnTo>
                  <a:close/>
                  <a:moveTo>
                    <a:pt x="164" y="498"/>
                  </a:moveTo>
                  <a:cubicBezTo>
                    <a:pt x="158" y="498"/>
                    <a:pt x="158" y="498"/>
                    <a:pt x="158" y="498"/>
                  </a:cubicBezTo>
                  <a:cubicBezTo>
                    <a:pt x="158" y="492"/>
                    <a:pt x="158" y="492"/>
                    <a:pt x="158" y="492"/>
                  </a:cubicBezTo>
                  <a:cubicBezTo>
                    <a:pt x="164" y="492"/>
                    <a:pt x="164" y="492"/>
                    <a:pt x="164" y="492"/>
                  </a:cubicBezTo>
                  <a:lnTo>
                    <a:pt x="164" y="498"/>
                  </a:lnTo>
                  <a:close/>
                  <a:moveTo>
                    <a:pt x="164" y="485"/>
                  </a:moveTo>
                  <a:cubicBezTo>
                    <a:pt x="158" y="485"/>
                    <a:pt x="158" y="485"/>
                    <a:pt x="158" y="485"/>
                  </a:cubicBezTo>
                  <a:cubicBezTo>
                    <a:pt x="158" y="479"/>
                    <a:pt x="158" y="479"/>
                    <a:pt x="158" y="479"/>
                  </a:cubicBezTo>
                  <a:cubicBezTo>
                    <a:pt x="164" y="479"/>
                    <a:pt x="164" y="479"/>
                    <a:pt x="164" y="479"/>
                  </a:cubicBezTo>
                  <a:lnTo>
                    <a:pt x="164" y="485"/>
                  </a:lnTo>
                  <a:close/>
                  <a:moveTo>
                    <a:pt x="164" y="472"/>
                  </a:moveTo>
                  <a:cubicBezTo>
                    <a:pt x="158" y="472"/>
                    <a:pt x="158" y="472"/>
                    <a:pt x="158" y="472"/>
                  </a:cubicBezTo>
                  <a:cubicBezTo>
                    <a:pt x="158" y="466"/>
                    <a:pt x="158" y="466"/>
                    <a:pt x="158" y="466"/>
                  </a:cubicBezTo>
                  <a:cubicBezTo>
                    <a:pt x="164" y="466"/>
                    <a:pt x="164" y="466"/>
                    <a:pt x="164" y="466"/>
                  </a:cubicBezTo>
                  <a:lnTo>
                    <a:pt x="164" y="472"/>
                  </a:lnTo>
                  <a:close/>
                  <a:moveTo>
                    <a:pt x="164" y="459"/>
                  </a:moveTo>
                  <a:cubicBezTo>
                    <a:pt x="158" y="459"/>
                    <a:pt x="158" y="459"/>
                    <a:pt x="158" y="459"/>
                  </a:cubicBezTo>
                  <a:cubicBezTo>
                    <a:pt x="158" y="453"/>
                    <a:pt x="158" y="453"/>
                    <a:pt x="158" y="453"/>
                  </a:cubicBezTo>
                  <a:cubicBezTo>
                    <a:pt x="164" y="453"/>
                    <a:pt x="164" y="453"/>
                    <a:pt x="164" y="453"/>
                  </a:cubicBezTo>
                  <a:lnTo>
                    <a:pt x="164" y="459"/>
                  </a:lnTo>
                  <a:close/>
                  <a:moveTo>
                    <a:pt x="164" y="446"/>
                  </a:moveTo>
                  <a:cubicBezTo>
                    <a:pt x="158" y="446"/>
                    <a:pt x="158" y="446"/>
                    <a:pt x="158" y="446"/>
                  </a:cubicBezTo>
                  <a:cubicBezTo>
                    <a:pt x="158" y="439"/>
                    <a:pt x="158" y="439"/>
                    <a:pt x="158" y="439"/>
                  </a:cubicBezTo>
                  <a:cubicBezTo>
                    <a:pt x="164" y="439"/>
                    <a:pt x="164" y="439"/>
                    <a:pt x="164" y="439"/>
                  </a:cubicBezTo>
                  <a:lnTo>
                    <a:pt x="164" y="446"/>
                  </a:lnTo>
                  <a:close/>
                  <a:moveTo>
                    <a:pt x="164" y="433"/>
                  </a:moveTo>
                  <a:cubicBezTo>
                    <a:pt x="158" y="433"/>
                    <a:pt x="158" y="433"/>
                    <a:pt x="158" y="433"/>
                  </a:cubicBezTo>
                  <a:cubicBezTo>
                    <a:pt x="158" y="426"/>
                    <a:pt x="158" y="426"/>
                    <a:pt x="158" y="426"/>
                  </a:cubicBezTo>
                  <a:cubicBezTo>
                    <a:pt x="164" y="426"/>
                    <a:pt x="164" y="426"/>
                    <a:pt x="164" y="426"/>
                  </a:cubicBezTo>
                  <a:lnTo>
                    <a:pt x="164" y="433"/>
                  </a:lnTo>
                  <a:close/>
                  <a:moveTo>
                    <a:pt x="164" y="420"/>
                  </a:moveTo>
                  <a:cubicBezTo>
                    <a:pt x="158" y="420"/>
                    <a:pt x="158" y="420"/>
                    <a:pt x="158" y="420"/>
                  </a:cubicBezTo>
                  <a:cubicBezTo>
                    <a:pt x="158" y="413"/>
                    <a:pt x="158" y="413"/>
                    <a:pt x="158" y="413"/>
                  </a:cubicBezTo>
                  <a:cubicBezTo>
                    <a:pt x="164" y="413"/>
                    <a:pt x="164" y="413"/>
                    <a:pt x="164" y="413"/>
                  </a:cubicBezTo>
                  <a:lnTo>
                    <a:pt x="164" y="420"/>
                  </a:lnTo>
                  <a:close/>
                  <a:moveTo>
                    <a:pt x="164" y="407"/>
                  </a:moveTo>
                  <a:cubicBezTo>
                    <a:pt x="158" y="407"/>
                    <a:pt x="158" y="407"/>
                    <a:pt x="158" y="407"/>
                  </a:cubicBezTo>
                  <a:cubicBezTo>
                    <a:pt x="158" y="400"/>
                    <a:pt x="158" y="400"/>
                    <a:pt x="158" y="400"/>
                  </a:cubicBezTo>
                  <a:cubicBezTo>
                    <a:pt x="164" y="400"/>
                    <a:pt x="164" y="400"/>
                    <a:pt x="164" y="400"/>
                  </a:cubicBezTo>
                  <a:lnTo>
                    <a:pt x="164" y="407"/>
                  </a:lnTo>
                  <a:close/>
                  <a:moveTo>
                    <a:pt x="164" y="394"/>
                  </a:moveTo>
                  <a:cubicBezTo>
                    <a:pt x="158" y="394"/>
                    <a:pt x="158" y="394"/>
                    <a:pt x="158" y="394"/>
                  </a:cubicBezTo>
                  <a:cubicBezTo>
                    <a:pt x="158" y="387"/>
                    <a:pt x="158" y="387"/>
                    <a:pt x="158" y="387"/>
                  </a:cubicBezTo>
                  <a:cubicBezTo>
                    <a:pt x="164" y="387"/>
                    <a:pt x="164" y="387"/>
                    <a:pt x="164" y="387"/>
                  </a:cubicBezTo>
                  <a:lnTo>
                    <a:pt x="164" y="394"/>
                  </a:lnTo>
                  <a:close/>
                  <a:moveTo>
                    <a:pt x="177" y="603"/>
                  </a:moveTo>
                  <a:cubicBezTo>
                    <a:pt x="171" y="603"/>
                    <a:pt x="171" y="603"/>
                    <a:pt x="171" y="603"/>
                  </a:cubicBezTo>
                  <a:cubicBezTo>
                    <a:pt x="171" y="597"/>
                    <a:pt x="171" y="597"/>
                    <a:pt x="171" y="597"/>
                  </a:cubicBezTo>
                  <a:cubicBezTo>
                    <a:pt x="177" y="597"/>
                    <a:pt x="177" y="597"/>
                    <a:pt x="177" y="597"/>
                  </a:cubicBezTo>
                  <a:lnTo>
                    <a:pt x="177" y="603"/>
                  </a:lnTo>
                  <a:close/>
                  <a:moveTo>
                    <a:pt x="177" y="590"/>
                  </a:moveTo>
                  <a:cubicBezTo>
                    <a:pt x="171" y="590"/>
                    <a:pt x="171" y="590"/>
                    <a:pt x="171" y="590"/>
                  </a:cubicBezTo>
                  <a:cubicBezTo>
                    <a:pt x="171" y="584"/>
                    <a:pt x="171" y="584"/>
                    <a:pt x="171" y="584"/>
                  </a:cubicBezTo>
                  <a:cubicBezTo>
                    <a:pt x="177" y="584"/>
                    <a:pt x="177" y="584"/>
                    <a:pt x="177" y="584"/>
                  </a:cubicBezTo>
                  <a:lnTo>
                    <a:pt x="177" y="590"/>
                  </a:lnTo>
                  <a:close/>
                  <a:moveTo>
                    <a:pt x="177" y="577"/>
                  </a:moveTo>
                  <a:cubicBezTo>
                    <a:pt x="171" y="577"/>
                    <a:pt x="171" y="577"/>
                    <a:pt x="171" y="577"/>
                  </a:cubicBezTo>
                  <a:cubicBezTo>
                    <a:pt x="171" y="571"/>
                    <a:pt x="171" y="571"/>
                    <a:pt x="171" y="571"/>
                  </a:cubicBezTo>
                  <a:cubicBezTo>
                    <a:pt x="177" y="571"/>
                    <a:pt x="177" y="571"/>
                    <a:pt x="177" y="571"/>
                  </a:cubicBezTo>
                  <a:lnTo>
                    <a:pt x="177" y="577"/>
                  </a:lnTo>
                  <a:close/>
                  <a:moveTo>
                    <a:pt x="177" y="564"/>
                  </a:moveTo>
                  <a:cubicBezTo>
                    <a:pt x="171" y="564"/>
                    <a:pt x="171" y="564"/>
                    <a:pt x="171" y="564"/>
                  </a:cubicBezTo>
                  <a:cubicBezTo>
                    <a:pt x="171" y="557"/>
                    <a:pt x="171" y="557"/>
                    <a:pt x="171" y="557"/>
                  </a:cubicBezTo>
                  <a:cubicBezTo>
                    <a:pt x="177" y="557"/>
                    <a:pt x="177" y="557"/>
                    <a:pt x="177" y="557"/>
                  </a:cubicBezTo>
                  <a:lnTo>
                    <a:pt x="177" y="564"/>
                  </a:lnTo>
                  <a:close/>
                  <a:moveTo>
                    <a:pt x="177" y="551"/>
                  </a:moveTo>
                  <a:cubicBezTo>
                    <a:pt x="171" y="551"/>
                    <a:pt x="171" y="551"/>
                    <a:pt x="171" y="551"/>
                  </a:cubicBezTo>
                  <a:cubicBezTo>
                    <a:pt x="171" y="544"/>
                    <a:pt x="171" y="544"/>
                    <a:pt x="171" y="544"/>
                  </a:cubicBezTo>
                  <a:cubicBezTo>
                    <a:pt x="177" y="544"/>
                    <a:pt x="177" y="544"/>
                    <a:pt x="177" y="544"/>
                  </a:cubicBezTo>
                  <a:lnTo>
                    <a:pt x="177" y="551"/>
                  </a:lnTo>
                  <a:close/>
                  <a:moveTo>
                    <a:pt x="177" y="538"/>
                  </a:moveTo>
                  <a:cubicBezTo>
                    <a:pt x="171" y="538"/>
                    <a:pt x="171" y="538"/>
                    <a:pt x="171" y="538"/>
                  </a:cubicBezTo>
                  <a:cubicBezTo>
                    <a:pt x="171" y="531"/>
                    <a:pt x="171" y="531"/>
                    <a:pt x="171" y="531"/>
                  </a:cubicBezTo>
                  <a:cubicBezTo>
                    <a:pt x="177" y="531"/>
                    <a:pt x="177" y="531"/>
                    <a:pt x="177" y="531"/>
                  </a:cubicBezTo>
                  <a:lnTo>
                    <a:pt x="177" y="538"/>
                  </a:lnTo>
                  <a:close/>
                  <a:moveTo>
                    <a:pt x="177" y="525"/>
                  </a:moveTo>
                  <a:cubicBezTo>
                    <a:pt x="171" y="525"/>
                    <a:pt x="171" y="525"/>
                    <a:pt x="171" y="525"/>
                  </a:cubicBezTo>
                  <a:cubicBezTo>
                    <a:pt x="171" y="518"/>
                    <a:pt x="171" y="518"/>
                    <a:pt x="171" y="518"/>
                  </a:cubicBezTo>
                  <a:cubicBezTo>
                    <a:pt x="177" y="518"/>
                    <a:pt x="177" y="518"/>
                    <a:pt x="177" y="518"/>
                  </a:cubicBezTo>
                  <a:lnTo>
                    <a:pt x="177" y="525"/>
                  </a:lnTo>
                  <a:close/>
                  <a:moveTo>
                    <a:pt x="177" y="512"/>
                  </a:moveTo>
                  <a:cubicBezTo>
                    <a:pt x="171" y="512"/>
                    <a:pt x="171" y="512"/>
                    <a:pt x="171" y="512"/>
                  </a:cubicBezTo>
                  <a:cubicBezTo>
                    <a:pt x="171" y="505"/>
                    <a:pt x="171" y="505"/>
                    <a:pt x="171" y="505"/>
                  </a:cubicBezTo>
                  <a:cubicBezTo>
                    <a:pt x="177" y="505"/>
                    <a:pt x="177" y="505"/>
                    <a:pt x="177" y="505"/>
                  </a:cubicBezTo>
                  <a:lnTo>
                    <a:pt x="177" y="512"/>
                  </a:lnTo>
                  <a:close/>
                  <a:moveTo>
                    <a:pt x="177" y="498"/>
                  </a:moveTo>
                  <a:cubicBezTo>
                    <a:pt x="171" y="498"/>
                    <a:pt x="171" y="498"/>
                    <a:pt x="171" y="498"/>
                  </a:cubicBezTo>
                  <a:cubicBezTo>
                    <a:pt x="171" y="492"/>
                    <a:pt x="171" y="492"/>
                    <a:pt x="171" y="492"/>
                  </a:cubicBezTo>
                  <a:cubicBezTo>
                    <a:pt x="177" y="492"/>
                    <a:pt x="177" y="492"/>
                    <a:pt x="177" y="492"/>
                  </a:cubicBezTo>
                  <a:lnTo>
                    <a:pt x="177" y="498"/>
                  </a:lnTo>
                  <a:close/>
                  <a:moveTo>
                    <a:pt x="177" y="485"/>
                  </a:moveTo>
                  <a:cubicBezTo>
                    <a:pt x="171" y="485"/>
                    <a:pt x="171" y="485"/>
                    <a:pt x="171" y="485"/>
                  </a:cubicBezTo>
                  <a:cubicBezTo>
                    <a:pt x="171" y="479"/>
                    <a:pt x="171" y="479"/>
                    <a:pt x="171" y="479"/>
                  </a:cubicBezTo>
                  <a:cubicBezTo>
                    <a:pt x="177" y="479"/>
                    <a:pt x="177" y="479"/>
                    <a:pt x="177" y="479"/>
                  </a:cubicBezTo>
                  <a:lnTo>
                    <a:pt x="177" y="485"/>
                  </a:lnTo>
                  <a:close/>
                  <a:moveTo>
                    <a:pt x="177" y="472"/>
                  </a:moveTo>
                  <a:cubicBezTo>
                    <a:pt x="171" y="472"/>
                    <a:pt x="171" y="472"/>
                    <a:pt x="171" y="472"/>
                  </a:cubicBezTo>
                  <a:cubicBezTo>
                    <a:pt x="171" y="466"/>
                    <a:pt x="171" y="466"/>
                    <a:pt x="171" y="466"/>
                  </a:cubicBezTo>
                  <a:cubicBezTo>
                    <a:pt x="177" y="466"/>
                    <a:pt x="177" y="466"/>
                    <a:pt x="177" y="466"/>
                  </a:cubicBezTo>
                  <a:lnTo>
                    <a:pt x="177" y="472"/>
                  </a:lnTo>
                  <a:close/>
                  <a:moveTo>
                    <a:pt x="177" y="459"/>
                  </a:moveTo>
                  <a:cubicBezTo>
                    <a:pt x="171" y="459"/>
                    <a:pt x="171" y="459"/>
                    <a:pt x="171" y="459"/>
                  </a:cubicBezTo>
                  <a:cubicBezTo>
                    <a:pt x="171" y="453"/>
                    <a:pt x="171" y="453"/>
                    <a:pt x="171" y="453"/>
                  </a:cubicBezTo>
                  <a:cubicBezTo>
                    <a:pt x="177" y="453"/>
                    <a:pt x="177" y="453"/>
                    <a:pt x="177" y="453"/>
                  </a:cubicBezTo>
                  <a:lnTo>
                    <a:pt x="177" y="459"/>
                  </a:lnTo>
                  <a:close/>
                  <a:moveTo>
                    <a:pt x="177" y="446"/>
                  </a:moveTo>
                  <a:cubicBezTo>
                    <a:pt x="171" y="446"/>
                    <a:pt x="171" y="446"/>
                    <a:pt x="171" y="446"/>
                  </a:cubicBezTo>
                  <a:cubicBezTo>
                    <a:pt x="171" y="439"/>
                    <a:pt x="171" y="439"/>
                    <a:pt x="171" y="439"/>
                  </a:cubicBezTo>
                  <a:cubicBezTo>
                    <a:pt x="177" y="439"/>
                    <a:pt x="177" y="439"/>
                    <a:pt x="177" y="439"/>
                  </a:cubicBezTo>
                  <a:lnTo>
                    <a:pt x="177" y="446"/>
                  </a:lnTo>
                  <a:close/>
                  <a:moveTo>
                    <a:pt x="177" y="433"/>
                  </a:moveTo>
                  <a:cubicBezTo>
                    <a:pt x="171" y="433"/>
                    <a:pt x="171" y="433"/>
                    <a:pt x="171" y="433"/>
                  </a:cubicBezTo>
                  <a:cubicBezTo>
                    <a:pt x="171" y="426"/>
                    <a:pt x="171" y="426"/>
                    <a:pt x="171" y="426"/>
                  </a:cubicBezTo>
                  <a:cubicBezTo>
                    <a:pt x="177" y="426"/>
                    <a:pt x="177" y="426"/>
                    <a:pt x="177" y="426"/>
                  </a:cubicBezTo>
                  <a:lnTo>
                    <a:pt x="177" y="433"/>
                  </a:lnTo>
                  <a:close/>
                  <a:moveTo>
                    <a:pt x="177" y="420"/>
                  </a:moveTo>
                  <a:cubicBezTo>
                    <a:pt x="171" y="420"/>
                    <a:pt x="171" y="420"/>
                    <a:pt x="171" y="420"/>
                  </a:cubicBezTo>
                  <a:cubicBezTo>
                    <a:pt x="171" y="413"/>
                    <a:pt x="171" y="413"/>
                    <a:pt x="171" y="413"/>
                  </a:cubicBezTo>
                  <a:cubicBezTo>
                    <a:pt x="177" y="413"/>
                    <a:pt x="177" y="413"/>
                    <a:pt x="177" y="413"/>
                  </a:cubicBezTo>
                  <a:lnTo>
                    <a:pt x="177" y="420"/>
                  </a:lnTo>
                  <a:close/>
                  <a:moveTo>
                    <a:pt x="177" y="407"/>
                  </a:moveTo>
                  <a:cubicBezTo>
                    <a:pt x="171" y="407"/>
                    <a:pt x="171" y="407"/>
                    <a:pt x="171" y="407"/>
                  </a:cubicBezTo>
                  <a:cubicBezTo>
                    <a:pt x="171" y="400"/>
                    <a:pt x="171" y="400"/>
                    <a:pt x="171" y="400"/>
                  </a:cubicBezTo>
                  <a:cubicBezTo>
                    <a:pt x="177" y="400"/>
                    <a:pt x="177" y="400"/>
                    <a:pt x="177" y="400"/>
                  </a:cubicBezTo>
                  <a:lnTo>
                    <a:pt x="177" y="407"/>
                  </a:lnTo>
                  <a:close/>
                  <a:moveTo>
                    <a:pt x="177" y="394"/>
                  </a:moveTo>
                  <a:cubicBezTo>
                    <a:pt x="171" y="394"/>
                    <a:pt x="171" y="394"/>
                    <a:pt x="171" y="394"/>
                  </a:cubicBezTo>
                  <a:cubicBezTo>
                    <a:pt x="171" y="387"/>
                    <a:pt x="171" y="387"/>
                    <a:pt x="171" y="387"/>
                  </a:cubicBezTo>
                  <a:cubicBezTo>
                    <a:pt x="177" y="387"/>
                    <a:pt x="177" y="387"/>
                    <a:pt x="177" y="387"/>
                  </a:cubicBezTo>
                  <a:lnTo>
                    <a:pt x="177" y="394"/>
                  </a:lnTo>
                  <a:close/>
                  <a:moveTo>
                    <a:pt x="225" y="467"/>
                  </a:moveTo>
                  <a:cubicBezTo>
                    <a:pt x="218" y="467"/>
                    <a:pt x="218" y="467"/>
                    <a:pt x="218" y="467"/>
                  </a:cubicBezTo>
                  <a:cubicBezTo>
                    <a:pt x="218" y="447"/>
                    <a:pt x="218" y="447"/>
                    <a:pt x="218" y="447"/>
                  </a:cubicBezTo>
                  <a:cubicBezTo>
                    <a:pt x="225" y="447"/>
                    <a:pt x="225" y="447"/>
                    <a:pt x="225" y="447"/>
                  </a:cubicBezTo>
                  <a:lnTo>
                    <a:pt x="225" y="467"/>
                  </a:lnTo>
                  <a:close/>
                  <a:moveTo>
                    <a:pt x="225" y="441"/>
                  </a:moveTo>
                  <a:cubicBezTo>
                    <a:pt x="218" y="441"/>
                    <a:pt x="218" y="441"/>
                    <a:pt x="218" y="441"/>
                  </a:cubicBezTo>
                  <a:cubicBezTo>
                    <a:pt x="218" y="380"/>
                    <a:pt x="218" y="380"/>
                    <a:pt x="218" y="380"/>
                  </a:cubicBezTo>
                  <a:cubicBezTo>
                    <a:pt x="225" y="380"/>
                    <a:pt x="225" y="380"/>
                    <a:pt x="225" y="380"/>
                  </a:cubicBezTo>
                  <a:lnTo>
                    <a:pt x="225" y="441"/>
                  </a:lnTo>
                  <a:close/>
                  <a:moveTo>
                    <a:pt x="225" y="373"/>
                  </a:moveTo>
                  <a:cubicBezTo>
                    <a:pt x="218" y="373"/>
                    <a:pt x="218" y="373"/>
                    <a:pt x="218" y="373"/>
                  </a:cubicBezTo>
                  <a:cubicBezTo>
                    <a:pt x="218" y="354"/>
                    <a:pt x="218" y="354"/>
                    <a:pt x="218" y="354"/>
                  </a:cubicBezTo>
                  <a:cubicBezTo>
                    <a:pt x="225" y="354"/>
                    <a:pt x="225" y="354"/>
                    <a:pt x="225" y="354"/>
                  </a:cubicBezTo>
                  <a:lnTo>
                    <a:pt x="225" y="373"/>
                  </a:lnTo>
                  <a:close/>
                  <a:moveTo>
                    <a:pt x="225" y="347"/>
                  </a:moveTo>
                  <a:cubicBezTo>
                    <a:pt x="218" y="347"/>
                    <a:pt x="218" y="347"/>
                    <a:pt x="218" y="347"/>
                  </a:cubicBezTo>
                  <a:cubicBezTo>
                    <a:pt x="218" y="328"/>
                    <a:pt x="218" y="328"/>
                    <a:pt x="218" y="328"/>
                  </a:cubicBezTo>
                  <a:cubicBezTo>
                    <a:pt x="225" y="328"/>
                    <a:pt x="225" y="328"/>
                    <a:pt x="225" y="328"/>
                  </a:cubicBezTo>
                  <a:lnTo>
                    <a:pt x="225" y="347"/>
                  </a:lnTo>
                  <a:close/>
                  <a:moveTo>
                    <a:pt x="225" y="321"/>
                  </a:moveTo>
                  <a:cubicBezTo>
                    <a:pt x="218" y="321"/>
                    <a:pt x="218" y="321"/>
                    <a:pt x="218" y="321"/>
                  </a:cubicBezTo>
                  <a:cubicBezTo>
                    <a:pt x="218" y="301"/>
                    <a:pt x="218" y="301"/>
                    <a:pt x="218" y="301"/>
                  </a:cubicBezTo>
                  <a:cubicBezTo>
                    <a:pt x="225" y="301"/>
                    <a:pt x="225" y="301"/>
                    <a:pt x="225" y="301"/>
                  </a:cubicBezTo>
                  <a:lnTo>
                    <a:pt x="225" y="321"/>
                  </a:lnTo>
                  <a:close/>
                  <a:moveTo>
                    <a:pt x="225" y="295"/>
                  </a:moveTo>
                  <a:cubicBezTo>
                    <a:pt x="218" y="295"/>
                    <a:pt x="218" y="295"/>
                    <a:pt x="218" y="295"/>
                  </a:cubicBezTo>
                  <a:cubicBezTo>
                    <a:pt x="218" y="275"/>
                    <a:pt x="218" y="275"/>
                    <a:pt x="218" y="275"/>
                  </a:cubicBezTo>
                  <a:cubicBezTo>
                    <a:pt x="225" y="275"/>
                    <a:pt x="225" y="275"/>
                    <a:pt x="225" y="275"/>
                  </a:cubicBezTo>
                  <a:lnTo>
                    <a:pt x="225" y="295"/>
                  </a:lnTo>
                  <a:close/>
                  <a:moveTo>
                    <a:pt x="225" y="269"/>
                  </a:moveTo>
                  <a:cubicBezTo>
                    <a:pt x="218" y="269"/>
                    <a:pt x="218" y="269"/>
                    <a:pt x="218" y="269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25" y="249"/>
                    <a:pt x="225" y="249"/>
                    <a:pt x="225" y="249"/>
                  </a:cubicBezTo>
                  <a:lnTo>
                    <a:pt x="225" y="269"/>
                  </a:lnTo>
                  <a:close/>
                  <a:moveTo>
                    <a:pt x="225" y="242"/>
                  </a:moveTo>
                  <a:cubicBezTo>
                    <a:pt x="218" y="242"/>
                    <a:pt x="218" y="242"/>
                    <a:pt x="218" y="242"/>
                  </a:cubicBezTo>
                  <a:cubicBezTo>
                    <a:pt x="218" y="223"/>
                    <a:pt x="218" y="223"/>
                    <a:pt x="218" y="223"/>
                  </a:cubicBezTo>
                  <a:cubicBezTo>
                    <a:pt x="225" y="223"/>
                    <a:pt x="225" y="223"/>
                    <a:pt x="225" y="223"/>
                  </a:cubicBezTo>
                  <a:lnTo>
                    <a:pt x="225" y="242"/>
                  </a:lnTo>
                  <a:close/>
                  <a:moveTo>
                    <a:pt x="225" y="216"/>
                  </a:moveTo>
                  <a:cubicBezTo>
                    <a:pt x="218" y="216"/>
                    <a:pt x="218" y="216"/>
                    <a:pt x="218" y="216"/>
                  </a:cubicBezTo>
                  <a:cubicBezTo>
                    <a:pt x="218" y="196"/>
                    <a:pt x="218" y="196"/>
                    <a:pt x="218" y="196"/>
                  </a:cubicBezTo>
                  <a:cubicBezTo>
                    <a:pt x="225" y="196"/>
                    <a:pt x="225" y="196"/>
                    <a:pt x="225" y="196"/>
                  </a:cubicBezTo>
                  <a:lnTo>
                    <a:pt x="225" y="216"/>
                  </a:lnTo>
                  <a:close/>
                  <a:moveTo>
                    <a:pt x="225" y="190"/>
                  </a:moveTo>
                  <a:cubicBezTo>
                    <a:pt x="218" y="190"/>
                    <a:pt x="218" y="190"/>
                    <a:pt x="218" y="19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5" y="170"/>
                    <a:pt x="225" y="170"/>
                    <a:pt x="225" y="170"/>
                  </a:cubicBezTo>
                  <a:lnTo>
                    <a:pt x="225" y="190"/>
                  </a:lnTo>
                  <a:close/>
                  <a:moveTo>
                    <a:pt x="225" y="164"/>
                  </a:moveTo>
                  <a:cubicBezTo>
                    <a:pt x="218" y="164"/>
                    <a:pt x="218" y="164"/>
                    <a:pt x="218" y="164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5" y="144"/>
                    <a:pt x="225" y="144"/>
                    <a:pt x="225" y="144"/>
                  </a:cubicBezTo>
                  <a:lnTo>
                    <a:pt x="225" y="164"/>
                  </a:lnTo>
                  <a:close/>
                  <a:moveTo>
                    <a:pt x="238" y="467"/>
                  </a:moveTo>
                  <a:cubicBezTo>
                    <a:pt x="231" y="467"/>
                    <a:pt x="231" y="467"/>
                    <a:pt x="231" y="46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8" y="447"/>
                    <a:pt x="238" y="447"/>
                    <a:pt x="238" y="447"/>
                  </a:cubicBezTo>
                  <a:lnTo>
                    <a:pt x="238" y="467"/>
                  </a:lnTo>
                  <a:close/>
                  <a:moveTo>
                    <a:pt x="238" y="441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380"/>
                    <a:pt x="231" y="380"/>
                    <a:pt x="231" y="380"/>
                  </a:cubicBezTo>
                  <a:cubicBezTo>
                    <a:pt x="238" y="380"/>
                    <a:pt x="238" y="380"/>
                    <a:pt x="238" y="380"/>
                  </a:cubicBezTo>
                  <a:lnTo>
                    <a:pt x="238" y="441"/>
                  </a:lnTo>
                  <a:close/>
                  <a:moveTo>
                    <a:pt x="238" y="373"/>
                  </a:moveTo>
                  <a:cubicBezTo>
                    <a:pt x="231" y="373"/>
                    <a:pt x="231" y="373"/>
                    <a:pt x="231" y="373"/>
                  </a:cubicBezTo>
                  <a:cubicBezTo>
                    <a:pt x="231" y="354"/>
                    <a:pt x="231" y="354"/>
                    <a:pt x="231" y="354"/>
                  </a:cubicBezTo>
                  <a:cubicBezTo>
                    <a:pt x="238" y="354"/>
                    <a:pt x="238" y="354"/>
                    <a:pt x="238" y="354"/>
                  </a:cubicBezTo>
                  <a:lnTo>
                    <a:pt x="238" y="373"/>
                  </a:lnTo>
                  <a:close/>
                  <a:moveTo>
                    <a:pt x="238" y="347"/>
                  </a:moveTo>
                  <a:cubicBezTo>
                    <a:pt x="231" y="347"/>
                    <a:pt x="231" y="347"/>
                    <a:pt x="231" y="347"/>
                  </a:cubicBezTo>
                  <a:cubicBezTo>
                    <a:pt x="231" y="328"/>
                    <a:pt x="231" y="328"/>
                    <a:pt x="231" y="328"/>
                  </a:cubicBezTo>
                  <a:cubicBezTo>
                    <a:pt x="238" y="328"/>
                    <a:pt x="238" y="328"/>
                    <a:pt x="238" y="328"/>
                  </a:cubicBezTo>
                  <a:lnTo>
                    <a:pt x="238" y="347"/>
                  </a:lnTo>
                  <a:close/>
                  <a:moveTo>
                    <a:pt x="238" y="321"/>
                  </a:moveTo>
                  <a:cubicBezTo>
                    <a:pt x="231" y="321"/>
                    <a:pt x="231" y="321"/>
                    <a:pt x="231" y="32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8" y="301"/>
                    <a:pt x="238" y="301"/>
                    <a:pt x="238" y="301"/>
                  </a:cubicBezTo>
                  <a:lnTo>
                    <a:pt x="238" y="321"/>
                  </a:lnTo>
                  <a:close/>
                  <a:moveTo>
                    <a:pt x="238" y="295"/>
                  </a:moveTo>
                  <a:cubicBezTo>
                    <a:pt x="231" y="295"/>
                    <a:pt x="231" y="295"/>
                    <a:pt x="231" y="295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8" y="275"/>
                    <a:pt x="238" y="275"/>
                    <a:pt x="238" y="275"/>
                  </a:cubicBezTo>
                  <a:lnTo>
                    <a:pt x="238" y="295"/>
                  </a:lnTo>
                  <a:close/>
                  <a:moveTo>
                    <a:pt x="238" y="269"/>
                  </a:moveTo>
                  <a:cubicBezTo>
                    <a:pt x="231" y="269"/>
                    <a:pt x="231" y="269"/>
                    <a:pt x="231" y="269"/>
                  </a:cubicBezTo>
                  <a:cubicBezTo>
                    <a:pt x="231" y="249"/>
                    <a:pt x="231" y="249"/>
                    <a:pt x="231" y="249"/>
                  </a:cubicBezTo>
                  <a:cubicBezTo>
                    <a:pt x="238" y="249"/>
                    <a:pt x="238" y="249"/>
                    <a:pt x="238" y="249"/>
                  </a:cubicBezTo>
                  <a:lnTo>
                    <a:pt x="238" y="269"/>
                  </a:lnTo>
                  <a:close/>
                  <a:moveTo>
                    <a:pt x="238" y="242"/>
                  </a:moveTo>
                  <a:cubicBezTo>
                    <a:pt x="231" y="242"/>
                    <a:pt x="231" y="242"/>
                    <a:pt x="231" y="242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8" y="223"/>
                    <a:pt x="238" y="223"/>
                    <a:pt x="238" y="223"/>
                  </a:cubicBezTo>
                  <a:lnTo>
                    <a:pt x="238" y="242"/>
                  </a:lnTo>
                  <a:close/>
                  <a:moveTo>
                    <a:pt x="238" y="216"/>
                  </a:moveTo>
                  <a:cubicBezTo>
                    <a:pt x="231" y="216"/>
                    <a:pt x="231" y="216"/>
                    <a:pt x="231" y="21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8" y="196"/>
                    <a:pt x="238" y="196"/>
                    <a:pt x="238" y="196"/>
                  </a:cubicBezTo>
                  <a:lnTo>
                    <a:pt x="238" y="216"/>
                  </a:lnTo>
                  <a:close/>
                  <a:moveTo>
                    <a:pt x="238" y="164"/>
                  </a:moveTo>
                  <a:cubicBezTo>
                    <a:pt x="231" y="164"/>
                    <a:pt x="231" y="164"/>
                    <a:pt x="231" y="164"/>
                  </a:cubicBezTo>
                  <a:cubicBezTo>
                    <a:pt x="231" y="144"/>
                    <a:pt x="231" y="144"/>
                    <a:pt x="231" y="144"/>
                  </a:cubicBezTo>
                  <a:cubicBezTo>
                    <a:pt x="238" y="144"/>
                    <a:pt x="238" y="144"/>
                    <a:pt x="238" y="144"/>
                  </a:cubicBezTo>
                  <a:lnTo>
                    <a:pt x="238" y="164"/>
                  </a:lnTo>
                  <a:close/>
                  <a:moveTo>
                    <a:pt x="250" y="467"/>
                  </a:moveTo>
                  <a:cubicBezTo>
                    <a:pt x="244" y="467"/>
                    <a:pt x="244" y="467"/>
                    <a:pt x="244" y="46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50" y="447"/>
                    <a:pt x="250" y="447"/>
                    <a:pt x="250" y="447"/>
                  </a:cubicBezTo>
                  <a:lnTo>
                    <a:pt x="250" y="467"/>
                  </a:lnTo>
                  <a:close/>
                  <a:moveTo>
                    <a:pt x="250" y="441"/>
                  </a:moveTo>
                  <a:cubicBezTo>
                    <a:pt x="244" y="441"/>
                    <a:pt x="244" y="441"/>
                    <a:pt x="244" y="441"/>
                  </a:cubicBezTo>
                  <a:cubicBezTo>
                    <a:pt x="244" y="380"/>
                    <a:pt x="244" y="380"/>
                    <a:pt x="244" y="380"/>
                  </a:cubicBezTo>
                  <a:cubicBezTo>
                    <a:pt x="250" y="380"/>
                    <a:pt x="250" y="380"/>
                    <a:pt x="250" y="380"/>
                  </a:cubicBezTo>
                  <a:lnTo>
                    <a:pt x="250" y="441"/>
                  </a:lnTo>
                  <a:close/>
                  <a:moveTo>
                    <a:pt x="250" y="373"/>
                  </a:moveTo>
                  <a:cubicBezTo>
                    <a:pt x="244" y="373"/>
                    <a:pt x="244" y="373"/>
                    <a:pt x="244" y="373"/>
                  </a:cubicBezTo>
                  <a:cubicBezTo>
                    <a:pt x="244" y="354"/>
                    <a:pt x="244" y="354"/>
                    <a:pt x="244" y="354"/>
                  </a:cubicBezTo>
                  <a:cubicBezTo>
                    <a:pt x="250" y="354"/>
                    <a:pt x="250" y="354"/>
                    <a:pt x="250" y="354"/>
                  </a:cubicBezTo>
                  <a:lnTo>
                    <a:pt x="250" y="373"/>
                  </a:lnTo>
                  <a:close/>
                  <a:moveTo>
                    <a:pt x="250" y="347"/>
                  </a:moveTo>
                  <a:cubicBezTo>
                    <a:pt x="244" y="347"/>
                    <a:pt x="244" y="347"/>
                    <a:pt x="244" y="347"/>
                  </a:cubicBezTo>
                  <a:cubicBezTo>
                    <a:pt x="244" y="328"/>
                    <a:pt x="244" y="328"/>
                    <a:pt x="244" y="328"/>
                  </a:cubicBezTo>
                  <a:cubicBezTo>
                    <a:pt x="250" y="328"/>
                    <a:pt x="250" y="328"/>
                    <a:pt x="250" y="328"/>
                  </a:cubicBezTo>
                  <a:lnTo>
                    <a:pt x="250" y="347"/>
                  </a:lnTo>
                  <a:close/>
                  <a:moveTo>
                    <a:pt x="250" y="295"/>
                  </a:moveTo>
                  <a:cubicBezTo>
                    <a:pt x="244" y="295"/>
                    <a:pt x="244" y="295"/>
                    <a:pt x="244" y="295"/>
                  </a:cubicBezTo>
                  <a:cubicBezTo>
                    <a:pt x="244" y="275"/>
                    <a:pt x="244" y="275"/>
                    <a:pt x="244" y="275"/>
                  </a:cubicBezTo>
                  <a:cubicBezTo>
                    <a:pt x="250" y="275"/>
                    <a:pt x="250" y="275"/>
                    <a:pt x="250" y="275"/>
                  </a:cubicBezTo>
                  <a:lnTo>
                    <a:pt x="250" y="295"/>
                  </a:lnTo>
                  <a:close/>
                  <a:moveTo>
                    <a:pt x="250" y="269"/>
                  </a:moveTo>
                  <a:cubicBezTo>
                    <a:pt x="244" y="269"/>
                    <a:pt x="244" y="269"/>
                    <a:pt x="244" y="269"/>
                  </a:cubicBezTo>
                  <a:cubicBezTo>
                    <a:pt x="244" y="249"/>
                    <a:pt x="244" y="249"/>
                    <a:pt x="244" y="249"/>
                  </a:cubicBezTo>
                  <a:cubicBezTo>
                    <a:pt x="250" y="249"/>
                    <a:pt x="250" y="249"/>
                    <a:pt x="250" y="249"/>
                  </a:cubicBezTo>
                  <a:lnTo>
                    <a:pt x="250" y="269"/>
                  </a:lnTo>
                  <a:close/>
                  <a:moveTo>
                    <a:pt x="250" y="242"/>
                  </a:moveTo>
                  <a:cubicBezTo>
                    <a:pt x="244" y="242"/>
                    <a:pt x="244" y="242"/>
                    <a:pt x="244" y="242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50" y="223"/>
                    <a:pt x="250" y="223"/>
                    <a:pt x="250" y="223"/>
                  </a:cubicBezTo>
                  <a:lnTo>
                    <a:pt x="250" y="242"/>
                  </a:lnTo>
                  <a:close/>
                  <a:moveTo>
                    <a:pt x="250" y="216"/>
                  </a:moveTo>
                  <a:cubicBezTo>
                    <a:pt x="244" y="216"/>
                    <a:pt x="244" y="216"/>
                    <a:pt x="244" y="216"/>
                  </a:cubicBezTo>
                  <a:cubicBezTo>
                    <a:pt x="244" y="196"/>
                    <a:pt x="244" y="196"/>
                    <a:pt x="244" y="196"/>
                  </a:cubicBezTo>
                  <a:cubicBezTo>
                    <a:pt x="250" y="196"/>
                    <a:pt x="250" y="196"/>
                    <a:pt x="250" y="196"/>
                  </a:cubicBezTo>
                  <a:lnTo>
                    <a:pt x="250" y="216"/>
                  </a:lnTo>
                  <a:close/>
                  <a:moveTo>
                    <a:pt x="250" y="190"/>
                  </a:moveTo>
                  <a:cubicBezTo>
                    <a:pt x="244" y="190"/>
                    <a:pt x="244" y="190"/>
                    <a:pt x="244" y="190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50" y="170"/>
                    <a:pt x="250" y="170"/>
                    <a:pt x="250" y="170"/>
                  </a:cubicBezTo>
                  <a:lnTo>
                    <a:pt x="250" y="190"/>
                  </a:lnTo>
                  <a:close/>
                  <a:moveTo>
                    <a:pt x="250" y="164"/>
                  </a:moveTo>
                  <a:cubicBezTo>
                    <a:pt x="244" y="164"/>
                    <a:pt x="244" y="164"/>
                    <a:pt x="244" y="16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50" y="144"/>
                    <a:pt x="250" y="144"/>
                    <a:pt x="250" y="144"/>
                  </a:cubicBezTo>
                  <a:lnTo>
                    <a:pt x="250" y="164"/>
                  </a:lnTo>
                  <a:close/>
                  <a:moveTo>
                    <a:pt x="263" y="493"/>
                  </a:moveTo>
                  <a:cubicBezTo>
                    <a:pt x="257" y="493"/>
                    <a:pt x="257" y="493"/>
                    <a:pt x="257" y="493"/>
                  </a:cubicBezTo>
                  <a:cubicBezTo>
                    <a:pt x="257" y="473"/>
                    <a:pt x="257" y="473"/>
                    <a:pt x="257" y="473"/>
                  </a:cubicBezTo>
                  <a:cubicBezTo>
                    <a:pt x="263" y="473"/>
                    <a:pt x="263" y="473"/>
                    <a:pt x="263" y="473"/>
                  </a:cubicBezTo>
                  <a:lnTo>
                    <a:pt x="263" y="493"/>
                  </a:lnTo>
                  <a:close/>
                  <a:moveTo>
                    <a:pt x="263" y="467"/>
                  </a:moveTo>
                  <a:cubicBezTo>
                    <a:pt x="257" y="467"/>
                    <a:pt x="257" y="467"/>
                    <a:pt x="257" y="467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63" y="447"/>
                    <a:pt x="263" y="447"/>
                    <a:pt x="263" y="447"/>
                  </a:cubicBezTo>
                  <a:lnTo>
                    <a:pt x="263" y="467"/>
                  </a:lnTo>
                  <a:close/>
                  <a:moveTo>
                    <a:pt x="263" y="441"/>
                  </a:moveTo>
                  <a:cubicBezTo>
                    <a:pt x="257" y="441"/>
                    <a:pt x="257" y="441"/>
                    <a:pt x="257" y="441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63" y="380"/>
                    <a:pt x="263" y="380"/>
                    <a:pt x="263" y="380"/>
                  </a:cubicBezTo>
                  <a:lnTo>
                    <a:pt x="263" y="441"/>
                  </a:lnTo>
                  <a:close/>
                  <a:moveTo>
                    <a:pt x="263" y="373"/>
                  </a:moveTo>
                  <a:cubicBezTo>
                    <a:pt x="257" y="373"/>
                    <a:pt x="257" y="373"/>
                    <a:pt x="257" y="373"/>
                  </a:cubicBezTo>
                  <a:cubicBezTo>
                    <a:pt x="257" y="354"/>
                    <a:pt x="257" y="354"/>
                    <a:pt x="257" y="354"/>
                  </a:cubicBezTo>
                  <a:cubicBezTo>
                    <a:pt x="263" y="354"/>
                    <a:pt x="263" y="354"/>
                    <a:pt x="263" y="354"/>
                  </a:cubicBezTo>
                  <a:lnTo>
                    <a:pt x="263" y="373"/>
                  </a:lnTo>
                  <a:close/>
                  <a:moveTo>
                    <a:pt x="263" y="347"/>
                  </a:moveTo>
                  <a:cubicBezTo>
                    <a:pt x="257" y="347"/>
                    <a:pt x="257" y="347"/>
                    <a:pt x="257" y="347"/>
                  </a:cubicBezTo>
                  <a:cubicBezTo>
                    <a:pt x="257" y="328"/>
                    <a:pt x="257" y="328"/>
                    <a:pt x="257" y="328"/>
                  </a:cubicBezTo>
                  <a:cubicBezTo>
                    <a:pt x="263" y="328"/>
                    <a:pt x="263" y="328"/>
                    <a:pt x="263" y="328"/>
                  </a:cubicBezTo>
                  <a:lnTo>
                    <a:pt x="263" y="347"/>
                  </a:lnTo>
                  <a:close/>
                  <a:moveTo>
                    <a:pt x="263" y="321"/>
                  </a:moveTo>
                  <a:cubicBezTo>
                    <a:pt x="257" y="321"/>
                    <a:pt x="257" y="321"/>
                    <a:pt x="257" y="32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63" y="301"/>
                    <a:pt x="263" y="301"/>
                    <a:pt x="263" y="301"/>
                  </a:cubicBezTo>
                  <a:lnTo>
                    <a:pt x="263" y="321"/>
                  </a:lnTo>
                  <a:close/>
                  <a:moveTo>
                    <a:pt x="263" y="295"/>
                  </a:moveTo>
                  <a:cubicBezTo>
                    <a:pt x="257" y="295"/>
                    <a:pt x="257" y="295"/>
                    <a:pt x="257" y="295"/>
                  </a:cubicBezTo>
                  <a:cubicBezTo>
                    <a:pt x="257" y="275"/>
                    <a:pt x="257" y="275"/>
                    <a:pt x="257" y="275"/>
                  </a:cubicBezTo>
                  <a:cubicBezTo>
                    <a:pt x="263" y="275"/>
                    <a:pt x="263" y="275"/>
                    <a:pt x="263" y="275"/>
                  </a:cubicBezTo>
                  <a:lnTo>
                    <a:pt x="263" y="295"/>
                  </a:lnTo>
                  <a:close/>
                  <a:moveTo>
                    <a:pt x="263" y="269"/>
                  </a:moveTo>
                  <a:cubicBezTo>
                    <a:pt x="257" y="269"/>
                    <a:pt x="257" y="269"/>
                    <a:pt x="257" y="269"/>
                  </a:cubicBezTo>
                  <a:cubicBezTo>
                    <a:pt x="257" y="249"/>
                    <a:pt x="257" y="249"/>
                    <a:pt x="257" y="249"/>
                  </a:cubicBezTo>
                  <a:cubicBezTo>
                    <a:pt x="263" y="249"/>
                    <a:pt x="263" y="249"/>
                    <a:pt x="263" y="249"/>
                  </a:cubicBezTo>
                  <a:lnTo>
                    <a:pt x="263" y="269"/>
                  </a:lnTo>
                  <a:close/>
                  <a:moveTo>
                    <a:pt x="263" y="216"/>
                  </a:moveTo>
                  <a:cubicBezTo>
                    <a:pt x="257" y="216"/>
                    <a:pt x="257" y="216"/>
                    <a:pt x="257" y="216"/>
                  </a:cubicBezTo>
                  <a:cubicBezTo>
                    <a:pt x="257" y="196"/>
                    <a:pt x="257" y="196"/>
                    <a:pt x="257" y="196"/>
                  </a:cubicBezTo>
                  <a:cubicBezTo>
                    <a:pt x="263" y="196"/>
                    <a:pt x="263" y="196"/>
                    <a:pt x="263" y="196"/>
                  </a:cubicBezTo>
                  <a:lnTo>
                    <a:pt x="263" y="216"/>
                  </a:lnTo>
                  <a:close/>
                  <a:moveTo>
                    <a:pt x="263" y="190"/>
                  </a:moveTo>
                  <a:cubicBezTo>
                    <a:pt x="257" y="190"/>
                    <a:pt x="257" y="190"/>
                    <a:pt x="257" y="190"/>
                  </a:cubicBezTo>
                  <a:cubicBezTo>
                    <a:pt x="257" y="170"/>
                    <a:pt x="257" y="170"/>
                    <a:pt x="257" y="170"/>
                  </a:cubicBezTo>
                  <a:cubicBezTo>
                    <a:pt x="263" y="170"/>
                    <a:pt x="263" y="170"/>
                    <a:pt x="263" y="170"/>
                  </a:cubicBezTo>
                  <a:lnTo>
                    <a:pt x="263" y="190"/>
                  </a:lnTo>
                  <a:close/>
                  <a:moveTo>
                    <a:pt x="263" y="164"/>
                  </a:moveTo>
                  <a:cubicBezTo>
                    <a:pt x="257" y="164"/>
                    <a:pt x="257" y="164"/>
                    <a:pt x="257" y="164"/>
                  </a:cubicBezTo>
                  <a:cubicBezTo>
                    <a:pt x="257" y="144"/>
                    <a:pt x="257" y="144"/>
                    <a:pt x="257" y="144"/>
                  </a:cubicBezTo>
                  <a:cubicBezTo>
                    <a:pt x="263" y="144"/>
                    <a:pt x="263" y="144"/>
                    <a:pt x="263" y="144"/>
                  </a:cubicBezTo>
                  <a:lnTo>
                    <a:pt x="263" y="164"/>
                  </a:lnTo>
                  <a:close/>
                  <a:moveTo>
                    <a:pt x="276" y="493"/>
                  </a:moveTo>
                  <a:cubicBezTo>
                    <a:pt x="270" y="493"/>
                    <a:pt x="270" y="493"/>
                    <a:pt x="270" y="493"/>
                  </a:cubicBezTo>
                  <a:cubicBezTo>
                    <a:pt x="270" y="473"/>
                    <a:pt x="270" y="473"/>
                    <a:pt x="270" y="473"/>
                  </a:cubicBezTo>
                  <a:cubicBezTo>
                    <a:pt x="276" y="473"/>
                    <a:pt x="276" y="473"/>
                    <a:pt x="276" y="473"/>
                  </a:cubicBezTo>
                  <a:lnTo>
                    <a:pt x="276" y="493"/>
                  </a:lnTo>
                  <a:close/>
                  <a:moveTo>
                    <a:pt x="276" y="467"/>
                  </a:moveTo>
                  <a:cubicBezTo>
                    <a:pt x="270" y="467"/>
                    <a:pt x="270" y="467"/>
                    <a:pt x="270" y="46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76" y="447"/>
                    <a:pt x="276" y="447"/>
                    <a:pt x="276" y="447"/>
                  </a:cubicBezTo>
                  <a:lnTo>
                    <a:pt x="276" y="467"/>
                  </a:lnTo>
                  <a:close/>
                  <a:moveTo>
                    <a:pt x="276" y="441"/>
                  </a:moveTo>
                  <a:cubicBezTo>
                    <a:pt x="270" y="441"/>
                    <a:pt x="270" y="441"/>
                    <a:pt x="270" y="441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6" y="380"/>
                    <a:pt x="276" y="380"/>
                    <a:pt x="276" y="380"/>
                  </a:cubicBezTo>
                  <a:lnTo>
                    <a:pt x="276" y="441"/>
                  </a:lnTo>
                  <a:close/>
                  <a:moveTo>
                    <a:pt x="276" y="373"/>
                  </a:moveTo>
                  <a:cubicBezTo>
                    <a:pt x="270" y="373"/>
                    <a:pt x="270" y="373"/>
                    <a:pt x="270" y="373"/>
                  </a:cubicBezTo>
                  <a:cubicBezTo>
                    <a:pt x="270" y="354"/>
                    <a:pt x="270" y="354"/>
                    <a:pt x="270" y="354"/>
                  </a:cubicBezTo>
                  <a:cubicBezTo>
                    <a:pt x="276" y="354"/>
                    <a:pt x="276" y="354"/>
                    <a:pt x="276" y="354"/>
                  </a:cubicBezTo>
                  <a:lnTo>
                    <a:pt x="276" y="373"/>
                  </a:lnTo>
                  <a:close/>
                  <a:moveTo>
                    <a:pt x="276" y="347"/>
                  </a:moveTo>
                  <a:cubicBezTo>
                    <a:pt x="270" y="347"/>
                    <a:pt x="270" y="347"/>
                    <a:pt x="270" y="347"/>
                  </a:cubicBezTo>
                  <a:cubicBezTo>
                    <a:pt x="270" y="328"/>
                    <a:pt x="270" y="328"/>
                    <a:pt x="270" y="328"/>
                  </a:cubicBezTo>
                  <a:cubicBezTo>
                    <a:pt x="276" y="328"/>
                    <a:pt x="276" y="328"/>
                    <a:pt x="276" y="328"/>
                  </a:cubicBezTo>
                  <a:lnTo>
                    <a:pt x="276" y="347"/>
                  </a:lnTo>
                  <a:close/>
                  <a:moveTo>
                    <a:pt x="276" y="321"/>
                  </a:moveTo>
                  <a:cubicBezTo>
                    <a:pt x="270" y="321"/>
                    <a:pt x="270" y="321"/>
                    <a:pt x="270" y="32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6" y="301"/>
                    <a:pt x="276" y="301"/>
                    <a:pt x="276" y="301"/>
                  </a:cubicBezTo>
                  <a:lnTo>
                    <a:pt x="276" y="321"/>
                  </a:lnTo>
                  <a:close/>
                  <a:moveTo>
                    <a:pt x="276" y="295"/>
                  </a:moveTo>
                  <a:cubicBezTo>
                    <a:pt x="270" y="295"/>
                    <a:pt x="270" y="295"/>
                    <a:pt x="270" y="295"/>
                  </a:cubicBezTo>
                  <a:cubicBezTo>
                    <a:pt x="270" y="275"/>
                    <a:pt x="270" y="275"/>
                    <a:pt x="270" y="275"/>
                  </a:cubicBezTo>
                  <a:cubicBezTo>
                    <a:pt x="276" y="275"/>
                    <a:pt x="276" y="275"/>
                    <a:pt x="276" y="275"/>
                  </a:cubicBezTo>
                  <a:lnTo>
                    <a:pt x="276" y="295"/>
                  </a:lnTo>
                  <a:close/>
                  <a:moveTo>
                    <a:pt x="276" y="269"/>
                  </a:moveTo>
                  <a:cubicBezTo>
                    <a:pt x="270" y="269"/>
                    <a:pt x="270" y="269"/>
                    <a:pt x="270" y="269"/>
                  </a:cubicBezTo>
                  <a:cubicBezTo>
                    <a:pt x="270" y="249"/>
                    <a:pt x="270" y="249"/>
                    <a:pt x="270" y="249"/>
                  </a:cubicBezTo>
                  <a:cubicBezTo>
                    <a:pt x="276" y="249"/>
                    <a:pt x="276" y="249"/>
                    <a:pt x="276" y="249"/>
                  </a:cubicBezTo>
                  <a:lnTo>
                    <a:pt x="276" y="269"/>
                  </a:lnTo>
                  <a:close/>
                  <a:moveTo>
                    <a:pt x="276" y="242"/>
                  </a:moveTo>
                  <a:cubicBezTo>
                    <a:pt x="270" y="242"/>
                    <a:pt x="270" y="242"/>
                    <a:pt x="270" y="242"/>
                  </a:cubicBezTo>
                  <a:cubicBezTo>
                    <a:pt x="270" y="223"/>
                    <a:pt x="270" y="223"/>
                    <a:pt x="270" y="223"/>
                  </a:cubicBezTo>
                  <a:cubicBezTo>
                    <a:pt x="276" y="223"/>
                    <a:pt x="276" y="223"/>
                    <a:pt x="276" y="223"/>
                  </a:cubicBezTo>
                  <a:lnTo>
                    <a:pt x="276" y="242"/>
                  </a:lnTo>
                  <a:close/>
                  <a:moveTo>
                    <a:pt x="276" y="216"/>
                  </a:moveTo>
                  <a:cubicBezTo>
                    <a:pt x="270" y="216"/>
                    <a:pt x="270" y="216"/>
                    <a:pt x="270" y="216"/>
                  </a:cubicBezTo>
                  <a:cubicBezTo>
                    <a:pt x="270" y="196"/>
                    <a:pt x="270" y="196"/>
                    <a:pt x="270" y="196"/>
                  </a:cubicBezTo>
                  <a:cubicBezTo>
                    <a:pt x="276" y="196"/>
                    <a:pt x="276" y="196"/>
                    <a:pt x="276" y="196"/>
                  </a:cubicBezTo>
                  <a:lnTo>
                    <a:pt x="276" y="216"/>
                  </a:lnTo>
                  <a:close/>
                  <a:moveTo>
                    <a:pt x="276" y="190"/>
                  </a:moveTo>
                  <a:cubicBezTo>
                    <a:pt x="270" y="190"/>
                    <a:pt x="270" y="190"/>
                    <a:pt x="270" y="190"/>
                  </a:cubicBezTo>
                  <a:cubicBezTo>
                    <a:pt x="270" y="170"/>
                    <a:pt x="270" y="170"/>
                    <a:pt x="270" y="170"/>
                  </a:cubicBezTo>
                  <a:cubicBezTo>
                    <a:pt x="276" y="170"/>
                    <a:pt x="276" y="170"/>
                    <a:pt x="276" y="170"/>
                  </a:cubicBezTo>
                  <a:lnTo>
                    <a:pt x="276" y="190"/>
                  </a:lnTo>
                  <a:close/>
                  <a:moveTo>
                    <a:pt x="276" y="164"/>
                  </a:moveTo>
                  <a:cubicBezTo>
                    <a:pt x="270" y="164"/>
                    <a:pt x="270" y="164"/>
                    <a:pt x="270" y="164"/>
                  </a:cubicBezTo>
                  <a:cubicBezTo>
                    <a:pt x="270" y="144"/>
                    <a:pt x="270" y="144"/>
                    <a:pt x="270" y="144"/>
                  </a:cubicBezTo>
                  <a:cubicBezTo>
                    <a:pt x="276" y="144"/>
                    <a:pt x="276" y="144"/>
                    <a:pt x="276" y="144"/>
                  </a:cubicBezTo>
                  <a:lnTo>
                    <a:pt x="276" y="164"/>
                  </a:lnTo>
                  <a:close/>
                  <a:moveTo>
                    <a:pt x="289" y="493"/>
                  </a:moveTo>
                  <a:cubicBezTo>
                    <a:pt x="282" y="493"/>
                    <a:pt x="282" y="493"/>
                    <a:pt x="282" y="493"/>
                  </a:cubicBezTo>
                  <a:cubicBezTo>
                    <a:pt x="282" y="473"/>
                    <a:pt x="282" y="473"/>
                    <a:pt x="282" y="473"/>
                  </a:cubicBezTo>
                  <a:cubicBezTo>
                    <a:pt x="289" y="473"/>
                    <a:pt x="289" y="473"/>
                    <a:pt x="289" y="473"/>
                  </a:cubicBezTo>
                  <a:lnTo>
                    <a:pt x="289" y="493"/>
                  </a:lnTo>
                  <a:close/>
                  <a:moveTo>
                    <a:pt x="289" y="467"/>
                  </a:moveTo>
                  <a:cubicBezTo>
                    <a:pt x="282" y="467"/>
                    <a:pt x="282" y="467"/>
                    <a:pt x="282" y="467"/>
                  </a:cubicBezTo>
                  <a:cubicBezTo>
                    <a:pt x="282" y="447"/>
                    <a:pt x="282" y="447"/>
                    <a:pt x="282" y="447"/>
                  </a:cubicBezTo>
                  <a:cubicBezTo>
                    <a:pt x="289" y="447"/>
                    <a:pt x="289" y="447"/>
                    <a:pt x="289" y="447"/>
                  </a:cubicBezTo>
                  <a:lnTo>
                    <a:pt x="289" y="467"/>
                  </a:lnTo>
                  <a:close/>
                  <a:moveTo>
                    <a:pt x="289" y="441"/>
                  </a:moveTo>
                  <a:cubicBezTo>
                    <a:pt x="282" y="441"/>
                    <a:pt x="282" y="441"/>
                    <a:pt x="282" y="441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9" y="380"/>
                    <a:pt x="289" y="380"/>
                    <a:pt x="289" y="380"/>
                  </a:cubicBezTo>
                  <a:lnTo>
                    <a:pt x="289" y="441"/>
                  </a:lnTo>
                  <a:close/>
                  <a:moveTo>
                    <a:pt x="289" y="347"/>
                  </a:moveTo>
                  <a:cubicBezTo>
                    <a:pt x="282" y="347"/>
                    <a:pt x="282" y="347"/>
                    <a:pt x="282" y="347"/>
                  </a:cubicBezTo>
                  <a:cubicBezTo>
                    <a:pt x="282" y="328"/>
                    <a:pt x="282" y="328"/>
                    <a:pt x="282" y="328"/>
                  </a:cubicBezTo>
                  <a:cubicBezTo>
                    <a:pt x="289" y="328"/>
                    <a:pt x="289" y="328"/>
                    <a:pt x="289" y="328"/>
                  </a:cubicBezTo>
                  <a:lnTo>
                    <a:pt x="289" y="347"/>
                  </a:lnTo>
                  <a:close/>
                  <a:moveTo>
                    <a:pt x="289" y="321"/>
                  </a:moveTo>
                  <a:cubicBezTo>
                    <a:pt x="282" y="321"/>
                    <a:pt x="282" y="321"/>
                    <a:pt x="282" y="321"/>
                  </a:cubicBezTo>
                  <a:cubicBezTo>
                    <a:pt x="282" y="301"/>
                    <a:pt x="282" y="301"/>
                    <a:pt x="282" y="301"/>
                  </a:cubicBezTo>
                  <a:cubicBezTo>
                    <a:pt x="289" y="301"/>
                    <a:pt x="289" y="301"/>
                    <a:pt x="289" y="301"/>
                  </a:cubicBezTo>
                  <a:lnTo>
                    <a:pt x="289" y="321"/>
                  </a:lnTo>
                  <a:close/>
                  <a:moveTo>
                    <a:pt x="289" y="295"/>
                  </a:moveTo>
                  <a:cubicBezTo>
                    <a:pt x="282" y="295"/>
                    <a:pt x="282" y="295"/>
                    <a:pt x="282" y="295"/>
                  </a:cubicBezTo>
                  <a:cubicBezTo>
                    <a:pt x="282" y="275"/>
                    <a:pt x="282" y="275"/>
                    <a:pt x="282" y="275"/>
                  </a:cubicBezTo>
                  <a:cubicBezTo>
                    <a:pt x="289" y="275"/>
                    <a:pt x="289" y="275"/>
                    <a:pt x="289" y="275"/>
                  </a:cubicBezTo>
                  <a:lnTo>
                    <a:pt x="289" y="295"/>
                  </a:lnTo>
                  <a:close/>
                  <a:moveTo>
                    <a:pt x="289" y="269"/>
                  </a:moveTo>
                  <a:cubicBezTo>
                    <a:pt x="282" y="269"/>
                    <a:pt x="282" y="269"/>
                    <a:pt x="282" y="269"/>
                  </a:cubicBezTo>
                  <a:cubicBezTo>
                    <a:pt x="282" y="249"/>
                    <a:pt x="282" y="249"/>
                    <a:pt x="282" y="249"/>
                  </a:cubicBezTo>
                  <a:cubicBezTo>
                    <a:pt x="289" y="249"/>
                    <a:pt x="289" y="249"/>
                    <a:pt x="289" y="249"/>
                  </a:cubicBezTo>
                  <a:lnTo>
                    <a:pt x="289" y="269"/>
                  </a:lnTo>
                  <a:close/>
                  <a:moveTo>
                    <a:pt x="289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282" y="223"/>
                    <a:pt x="282" y="223"/>
                    <a:pt x="282" y="223"/>
                  </a:cubicBezTo>
                  <a:cubicBezTo>
                    <a:pt x="289" y="223"/>
                    <a:pt x="289" y="223"/>
                    <a:pt x="289" y="223"/>
                  </a:cubicBezTo>
                  <a:lnTo>
                    <a:pt x="289" y="242"/>
                  </a:lnTo>
                  <a:close/>
                  <a:moveTo>
                    <a:pt x="289" y="216"/>
                  </a:moveTo>
                  <a:cubicBezTo>
                    <a:pt x="282" y="216"/>
                    <a:pt x="282" y="216"/>
                    <a:pt x="282" y="216"/>
                  </a:cubicBezTo>
                  <a:cubicBezTo>
                    <a:pt x="282" y="196"/>
                    <a:pt x="282" y="196"/>
                    <a:pt x="282" y="196"/>
                  </a:cubicBezTo>
                  <a:cubicBezTo>
                    <a:pt x="289" y="196"/>
                    <a:pt x="289" y="196"/>
                    <a:pt x="289" y="196"/>
                  </a:cubicBezTo>
                  <a:lnTo>
                    <a:pt x="289" y="216"/>
                  </a:lnTo>
                  <a:close/>
                  <a:moveTo>
                    <a:pt x="289" y="190"/>
                  </a:moveTo>
                  <a:cubicBezTo>
                    <a:pt x="282" y="190"/>
                    <a:pt x="282" y="190"/>
                    <a:pt x="282" y="19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9" y="170"/>
                    <a:pt x="289" y="170"/>
                    <a:pt x="289" y="170"/>
                  </a:cubicBezTo>
                  <a:lnTo>
                    <a:pt x="289" y="190"/>
                  </a:lnTo>
                  <a:close/>
                  <a:moveTo>
                    <a:pt x="289" y="164"/>
                  </a:moveTo>
                  <a:cubicBezTo>
                    <a:pt x="282" y="164"/>
                    <a:pt x="282" y="164"/>
                    <a:pt x="282" y="164"/>
                  </a:cubicBezTo>
                  <a:cubicBezTo>
                    <a:pt x="282" y="144"/>
                    <a:pt x="282" y="144"/>
                    <a:pt x="282" y="144"/>
                  </a:cubicBezTo>
                  <a:cubicBezTo>
                    <a:pt x="289" y="144"/>
                    <a:pt x="289" y="144"/>
                    <a:pt x="289" y="144"/>
                  </a:cubicBezTo>
                  <a:lnTo>
                    <a:pt x="289" y="164"/>
                  </a:lnTo>
                  <a:close/>
                  <a:moveTo>
                    <a:pt x="302" y="493"/>
                  </a:moveTo>
                  <a:cubicBezTo>
                    <a:pt x="295" y="493"/>
                    <a:pt x="295" y="493"/>
                    <a:pt x="295" y="493"/>
                  </a:cubicBezTo>
                  <a:cubicBezTo>
                    <a:pt x="295" y="473"/>
                    <a:pt x="295" y="473"/>
                    <a:pt x="295" y="473"/>
                  </a:cubicBezTo>
                  <a:cubicBezTo>
                    <a:pt x="302" y="473"/>
                    <a:pt x="302" y="473"/>
                    <a:pt x="302" y="473"/>
                  </a:cubicBezTo>
                  <a:lnTo>
                    <a:pt x="302" y="493"/>
                  </a:lnTo>
                  <a:close/>
                  <a:moveTo>
                    <a:pt x="302" y="467"/>
                  </a:moveTo>
                  <a:cubicBezTo>
                    <a:pt x="295" y="467"/>
                    <a:pt x="295" y="467"/>
                    <a:pt x="295" y="467"/>
                  </a:cubicBezTo>
                  <a:cubicBezTo>
                    <a:pt x="295" y="447"/>
                    <a:pt x="295" y="447"/>
                    <a:pt x="295" y="447"/>
                  </a:cubicBezTo>
                  <a:cubicBezTo>
                    <a:pt x="302" y="447"/>
                    <a:pt x="302" y="447"/>
                    <a:pt x="302" y="447"/>
                  </a:cubicBezTo>
                  <a:lnTo>
                    <a:pt x="302" y="467"/>
                  </a:lnTo>
                  <a:close/>
                  <a:moveTo>
                    <a:pt x="302" y="441"/>
                  </a:moveTo>
                  <a:cubicBezTo>
                    <a:pt x="295" y="441"/>
                    <a:pt x="295" y="441"/>
                    <a:pt x="295" y="441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302" y="380"/>
                    <a:pt x="302" y="380"/>
                    <a:pt x="302" y="380"/>
                  </a:cubicBezTo>
                  <a:lnTo>
                    <a:pt x="302" y="441"/>
                  </a:lnTo>
                  <a:close/>
                  <a:moveTo>
                    <a:pt x="302" y="373"/>
                  </a:moveTo>
                  <a:cubicBezTo>
                    <a:pt x="295" y="373"/>
                    <a:pt x="295" y="373"/>
                    <a:pt x="295" y="373"/>
                  </a:cubicBezTo>
                  <a:cubicBezTo>
                    <a:pt x="295" y="354"/>
                    <a:pt x="295" y="354"/>
                    <a:pt x="295" y="354"/>
                  </a:cubicBezTo>
                  <a:cubicBezTo>
                    <a:pt x="302" y="354"/>
                    <a:pt x="302" y="354"/>
                    <a:pt x="302" y="354"/>
                  </a:cubicBezTo>
                  <a:lnTo>
                    <a:pt x="302" y="373"/>
                  </a:lnTo>
                  <a:close/>
                  <a:moveTo>
                    <a:pt x="302" y="347"/>
                  </a:moveTo>
                  <a:cubicBezTo>
                    <a:pt x="295" y="347"/>
                    <a:pt x="295" y="347"/>
                    <a:pt x="295" y="347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302" y="328"/>
                    <a:pt x="302" y="328"/>
                    <a:pt x="302" y="328"/>
                  </a:cubicBezTo>
                  <a:lnTo>
                    <a:pt x="302" y="347"/>
                  </a:lnTo>
                  <a:close/>
                  <a:moveTo>
                    <a:pt x="302" y="321"/>
                  </a:moveTo>
                  <a:cubicBezTo>
                    <a:pt x="295" y="321"/>
                    <a:pt x="295" y="321"/>
                    <a:pt x="295" y="32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302" y="301"/>
                    <a:pt x="302" y="301"/>
                    <a:pt x="302" y="301"/>
                  </a:cubicBezTo>
                  <a:lnTo>
                    <a:pt x="302" y="321"/>
                  </a:lnTo>
                  <a:close/>
                  <a:moveTo>
                    <a:pt x="302" y="295"/>
                  </a:moveTo>
                  <a:cubicBezTo>
                    <a:pt x="295" y="295"/>
                    <a:pt x="295" y="295"/>
                    <a:pt x="295" y="295"/>
                  </a:cubicBezTo>
                  <a:cubicBezTo>
                    <a:pt x="295" y="275"/>
                    <a:pt x="295" y="275"/>
                    <a:pt x="295" y="275"/>
                  </a:cubicBezTo>
                  <a:cubicBezTo>
                    <a:pt x="302" y="275"/>
                    <a:pt x="302" y="275"/>
                    <a:pt x="302" y="275"/>
                  </a:cubicBezTo>
                  <a:lnTo>
                    <a:pt x="302" y="295"/>
                  </a:lnTo>
                  <a:close/>
                  <a:moveTo>
                    <a:pt x="302" y="269"/>
                  </a:moveTo>
                  <a:cubicBezTo>
                    <a:pt x="295" y="269"/>
                    <a:pt x="295" y="269"/>
                    <a:pt x="295" y="269"/>
                  </a:cubicBezTo>
                  <a:cubicBezTo>
                    <a:pt x="295" y="249"/>
                    <a:pt x="295" y="249"/>
                    <a:pt x="295" y="249"/>
                  </a:cubicBezTo>
                  <a:cubicBezTo>
                    <a:pt x="302" y="249"/>
                    <a:pt x="302" y="249"/>
                    <a:pt x="302" y="249"/>
                  </a:cubicBezTo>
                  <a:lnTo>
                    <a:pt x="302" y="269"/>
                  </a:lnTo>
                  <a:close/>
                  <a:moveTo>
                    <a:pt x="302" y="242"/>
                  </a:moveTo>
                  <a:cubicBezTo>
                    <a:pt x="295" y="242"/>
                    <a:pt x="295" y="242"/>
                    <a:pt x="295" y="242"/>
                  </a:cubicBezTo>
                  <a:cubicBezTo>
                    <a:pt x="295" y="223"/>
                    <a:pt x="295" y="223"/>
                    <a:pt x="295" y="223"/>
                  </a:cubicBezTo>
                  <a:cubicBezTo>
                    <a:pt x="302" y="223"/>
                    <a:pt x="302" y="223"/>
                    <a:pt x="302" y="223"/>
                  </a:cubicBezTo>
                  <a:lnTo>
                    <a:pt x="302" y="242"/>
                  </a:lnTo>
                  <a:close/>
                  <a:moveTo>
                    <a:pt x="302" y="216"/>
                  </a:moveTo>
                  <a:cubicBezTo>
                    <a:pt x="295" y="216"/>
                    <a:pt x="295" y="216"/>
                    <a:pt x="295" y="216"/>
                  </a:cubicBezTo>
                  <a:cubicBezTo>
                    <a:pt x="295" y="196"/>
                    <a:pt x="295" y="196"/>
                    <a:pt x="295" y="196"/>
                  </a:cubicBezTo>
                  <a:cubicBezTo>
                    <a:pt x="302" y="196"/>
                    <a:pt x="302" y="196"/>
                    <a:pt x="302" y="196"/>
                  </a:cubicBezTo>
                  <a:lnTo>
                    <a:pt x="302" y="216"/>
                  </a:lnTo>
                  <a:close/>
                  <a:moveTo>
                    <a:pt x="302" y="190"/>
                  </a:moveTo>
                  <a:cubicBezTo>
                    <a:pt x="295" y="190"/>
                    <a:pt x="295" y="190"/>
                    <a:pt x="295" y="190"/>
                  </a:cubicBezTo>
                  <a:cubicBezTo>
                    <a:pt x="295" y="170"/>
                    <a:pt x="295" y="170"/>
                    <a:pt x="295" y="170"/>
                  </a:cubicBezTo>
                  <a:cubicBezTo>
                    <a:pt x="302" y="170"/>
                    <a:pt x="302" y="170"/>
                    <a:pt x="302" y="170"/>
                  </a:cubicBezTo>
                  <a:lnTo>
                    <a:pt x="302" y="190"/>
                  </a:lnTo>
                  <a:close/>
                  <a:moveTo>
                    <a:pt x="302" y="164"/>
                  </a:moveTo>
                  <a:cubicBezTo>
                    <a:pt x="295" y="164"/>
                    <a:pt x="295" y="164"/>
                    <a:pt x="295" y="164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302" y="144"/>
                    <a:pt x="302" y="144"/>
                    <a:pt x="302" y="144"/>
                  </a:cubicBezTo>
                  <a:lnTo>
                    <a:pt x="302" y="164"/>
                  </a:lnTo>
                  <a:close/>
                  <a:moveTo>
                    <a:pt x="355" y="486"/>
                  </a:moveTo>
                  <a:cubicBezTo>
                    <a:pt x="323" y="486"/>
                    <a:pt x="323" y="486"/>
                    <a:pt x="323" y="486"/>
                  </a:cubicBezTo>
                  <a:cubicBezTo>
                    <a:pt x="323" y="480"/>
                    <a:pt x="323" y="480"/>
                    <a:pt x="323" y="480"/>
                  </a:cubicBezTo>
                  <a:cubicBezTo>
                    <a:pt x="355" y="480"/>
                    <a:pt x="355" y="480"/>
                    <a:pt x="355" y="480"/>
                  </a:cubicBezTo>
                  <a:lnTo>
                    <a:pt x="355" y="486"/>
                  </a:lnTo>
                  <a:close/>
                  <a:moveTo>
                    <a:pt x="355" y="470"/>
                  </a:moveTo>
                  <a:cubicBezTo>
                    <a:pt x="323" y="470"/>
                    <a:pt x="323" y="470"/>
                    <a:pt x="323" y="470"/>
                  </a:cubicBezTo>
                  <a:cubicBezTo>
                    <a:pt x="323" y="463"/>
                    <a:pt x="323" y="463"/>
                    <a:pt x="323" y="463"/>
                  </a:cubicBezTo>
                  <a:cubicBezTo>
                    <a:pt x="355" y="463"/>
                    <a:pt x="355" y="463"/>
                    <a:pt x="355" y="463"/>
                  </a:cubicBezTo>
                  <a:lnTo>
                    <a:pt x="355" y="470"/>
                  </a:lnTo>
                  <a:close/>
                  <a:moveTo>
                    <a:pt x="355" y="454"/>
                  </a:moveTo>
                  <a:cubicBezTo>
                    <a:pt x="323" y="454"/>
                    <a:pt x="323" y="454"/>
                    <a:pt x="323" y="454"/>
                  </a:cubicBezTo>
                  <a:cubicBezTo>
                    <a:pt x="323" y="447"/>
                    <a:pt x="323" y="447"/>
                    <a:pt x="323" y="447"/>
                  </a:cubicBezTo>
                  <a:cubicBezTo>
                    <a:pt x="355" y="447"/>
                    <a:pt x="355" y="447"/>
                    <a:pt x="355" y="447"/>
                  </a:cubicBezTo>
                  <a:lnTo>
                    <a:pt x="355" y="454"/>
                  </a:lnTo>
                  <a:close/>
                  <a:moveTo>
                    <a:pt x="355" y="437"/>
                  </a:moveTo>
                  <a:cubicBezTo>
                    <a:pt x="323" y="437"/>
                    <a:pt x="323" y="437"/>
                    <a:pt x="323" y="437"/>
                  </a:cubicBezTo>
                  <a:cubicBezTo>
                    <a:pt x="323" y="390"/>
                    <a:pt x="323" y="390"/>
                    <a:pt x="323" y="390"/>
                  </a:cubicBezTo>
                  <a:cubicBezTo>
                    <a:pt x="355" y="390"/>
                    <a:pt x="355" y="390"/>
                    <a:pt x="355" y="390"/>
                  </a:cubicBezTo>
                  <a:lnTo>
                    <a:pt x="355" y="437"/>
                  </a:lnTo>
                  <a:close/>
                  <a:moveTo>
                    <a:pt x="355" y="380"/>
                  </a:moveTo>
                  <a:cubicBezTo>
                    <a:pt x="323" y="380"/>
                    <a:pt x="323" y="380"/>
                    <a:pt x="323" y="380"/>
                  </a:cubicBezTo>
                  <a:cubicBezTo>
                    <a:pt x="323" y="373"/>
                    <a:pt x="323" y="373"/>
                    <a:pt x="323" y="373"/>
                  </a:cubicBezTo>
                  <a:cubicBezTo>
                    <a:pt x="355" y="373"/>
                    <a:pt x="355" y="373"/>
                    <a:pt x="355" y="373"/>
                  </a:cubicBezTo>
                  <a:lnTo>
                    <a:pt x="355" y="380"/>
                  </a:lnTo>
                  <a:close/>
                  <a:moveTo>
                    <a:pt x="355" y="364"/>
                  </a:moveTo>
                  <a:cubicBezTo>
                    <a:pt x="323" y="364"/>
                    <a:pt x="323" y="364"/>
                    <a:pt x="323" y="364"/>
                  </a:cubicBezTo>
                  <a:cubicBezTo>
                    <a:pt x="323" y="357"/>
                    <a:pt x="323" y="357"/>
                    <a:pt x="323" y="357"/>
                  </a:cubicBezTo>
                  <a:cubicBezTo>
                    <a:pt x="355" y="357"/>
                    <a:pt x="355" y="357"/>
                    <a:pt x="355" y="357"/>
                  </a:cubicBezTo>
                  <a:lnTo>
                    <a:pt x="355" y="364"/>
                  </a:lnTo>
                  <a:close/>
                  <a:moveTo>
                    <a:pt x="355" y="347"/>
                  </a:moveTo>
                  <a:cubicBezTo>
                    <a:pt x="323" y="347"/>
                    <a:pt x="323" y="347"/>
                    <a:pt x="323" y="34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55" y="341"/>
                    <a:pt x="355" y="341"/>
                    <a:pt x="355" y="341"/>
                  </a:cubicBezTo>
                  <a:lnTo>
                    <a:pt x="355" y="347"/>
                  </a:lnTo>
                  <a:close/>
                  <a:moveTo>
                    <a:pt x="355" y="331"/>
                  </a:moveTo>
                  <a:cubicBezTo>
                    <a:pt x="323" y="331"/>
                    <a:pt x="323" y="331"/>
                    <a:pt x="323" y="331"/>
                  </a:cubicBezTo>
                  <a:cubicBezTo>
                    <a:pt x="323" y="324"/>
                    <a:pt x="323" y="324"/>
                    <a:pt x="323" y="324"/>
                  </a:cubicBezTo>
                  <a:cubicBezTo>
                    <a:pt x="355" y="324"/>
                    <a:pt x="355" y="324"/>
                    <a:pt x="355" y="324"/>
                  </a:cubicBezTo>
                  <a:lnTo>
                    <a:pt x="355" y="331"/>
                  </a:lnTo>
                  <a:close/>
                  <a:moveTo>
                    <a:pt x="355" y="314"/>
                  </a:moveTo>
                  <a:cubicBezTo>
                    <a:pt x="323" y="314"/>
                    <a:pt x="323" y="314"/>
                    <a:pt x="323" y="314"/>
                  </a:cubicBezTo>
                  <a:cubicBezTo>
                    <a:pt x="323" y="308"/>
                    <a:pt x="323" y="308"/>
                    <a:pt x="323" y="308"/>
                  </a:cubicBezTo>
                  <a:cubicBezTo>
                    <a:pt x="355" y="308"/>
                    <a:pt x="355" y="308"/>
                    <a:pt x="355" y="308"/>
                  </a:cubicBezTo>
                  <a:lnTo>
                    <a:pt x="355" y="314"/>
                  </a:lnTo>
                  <a:close/>
                  <a:moveTo>
                    <a:pt x="355" y="298"/>
                  </a:moveTo>
                  <a:cubicBezTo>
                    <a:pt x="323" y="298"/>
                    <a:pt x="323" y="298"/>
                    <a:pt x="323" y="298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55" y="291"/>
                    <a:pt x="355" y="291"/>
                    <a:pt x="355" y="291"/>
                  </a:cubicBezTo>
                  <a:lnTo>
                    <a:pt x="355" y="298"/>
                  </a:lnTo>
                  <a:close/>
                  <a:moveTo>
                    <a:pt x="355" y="282"/>
                  </a:moveTo>
                  <a:cubicBezTo>
                    <a:pt x="323" y="282"/>
                    <a:pt x="323" y="282"/>
                    <a:pt x="323" y="282"/>
                  </a:cubicBezTo>
                  <a:cubicBezTo>
                    <a:pt x="323" y="275"/>
                    <a:pt x="323" y="275"/>
                    <a:pt x="323" y="275"/>
                  </a:cubicBezTo>
                  <a:cubicBezTo>
                    <a:pt x="355" y="275"/>
                    <a:pt x="355" y="275"/>
                    <a:pt x="355" y="275"/>
                  </a:cubicBezTo>
                  <a:lnTo>
                    <a:pt x="355" y="282"/>
                  </a:lnTo>
                  <a:close/>
                  <a:moveTo>
                    <a:pt x="355" y="265"/>
                  </a:moveTo>
                  <a:cubicBezTo>
                    <a:pt x="323" y="265"/>
                    <a:pt x="323" y="265"/>
                    <a:pt x="323" y="265"/>
                  </a:cubicBezTo>
                  <a:cubicBezTo>
                    <a:pt x="323" y="259"/>
                    <a:pt x="323" y="259"/>
                    <a:pt x="323" y="259"/>
                  </a:cubicBezTo>
                  <a:cubicBezTo>
                    <a:pt x="355" y="259"/>
                    <a:pt x="355" y="259"/>
                    <a:pt x="355" y="259"/>
                  </a:cubicBezTo>
                  <a:lnTo>
                    <a:pt x="355" y="265"/>
                  </a:lnTo>
                  <a:close/>
                  <a:moveTo>
                    <a:pt x="355" y="249"/>
                  </a:moveTo>
                  <a:cubicBezTo>
                    <a:pt x="323" y="249"/>
                    <a:pt x="323" y="249"/>
                    <a:pt x="323" y="249"/>
                  </a:cubicBezTo>
                  <a:cubicBezTo>
                    <a:pt x="323" y="242"/>
                    <a:pt x="323" y="242"/>
                    <a:pt x="323" y="242"/>
                  </a:cubicBezTo>
                  <a:cubicBezTo>
                    <a:pt x="355" y="242"/>
                    <a:pt x="355" y="242"/>
                    <a:pt x="355" y="242"/>
                  </a:cubicBezTo>
                  <a:lnTo>
                    <a:pt x="355" y="249"/>
                  </a:lnTo>
                  <a:close/>
                  <a:moveTo>
                    <a:pt x="355" y="233"/>
                  </a:moveTo>
                  <a:cubicBezTo>
                    <a:pt x="323" y="233"/>
                    <a:pt x="323" y="233"/>
                    <a:pt x="323" y="233"/>
                  </a:cubicBezTo>
                  <a:cubicBezTo>
                    <a:pt x="323" y="226"/>
                    <a:pt x="323" y="226"/>
                    <a:pt x="323" y="226"/>
                  </a:cubicBezTo>
                  <a:cubicBezTo>
                    <a:pt x="355" y="226"/>
                    <a:pt x="355" y="226"/>
                    <a:pt x="355" y="226"/>
                  </a:cubicBezTo>
                  <a:lnTo>
                    <a:pt x="355" y="233"/>
                  </a:lnTo>
                  <a:close/>
                  <a:moveTo>
                    <a:pt x="355" y="216"/>
                  </a:moveTo>
                  <a:cubicBezTo>
                    <a:pt x="323" y="216"/>
                    <a:pt x="323" y="216"/>
                    <a:pt x="323" y="216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55" y="210"/>
                    <a:pt x="355" y="210"/>
                    <a:pt x="355" y="210"/>
                  </a:cubicBezTo>
                  <a:lnTo>
                    <a:pt x="355" y="216"/>
                  </a:lnTo>
                  <a:close/>
                  <a:moveTo>
                    <a:pt x="355" y="200"/>
                  </a:moveTo>
                  <a:cubicBezTo>
                    <a:pt x="323" y="200"/>
                    <a:pt x="323" y="200"/>
                    <a:pt x="323" y="200"/>
                  </a:cubicBezTo>
                  <a:cubicBezTo>
                    <a:pt x="323" y="193"/>
                    <a:pt x="323" y="193"/>
                    <a:pt x="323" y="193"/>
                  </a:cubicBezTo>
                  <a:cubicBezTo>
                    <a:pt x="355" y="193"/>
                    <a:pt x="355" y="193"/>
                    <a:pt x="355" y="193"/>
                  </a:cubicBezTo>
                  <a:lnTo>
                    <a:pt x="355" y="200"/>
                  </a:lnTo>
                  <a:close/>
                  <a:moveTo>
                    <a:pt x="355" y="183"/>
                  </a:moveTo>
                  <a:cubicBezTo>
                    <a:pt x="323" y="183"/>
                    <a:pt x="323" y="183"/>
                    <a:pt x="323" y="183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55" y="177"/>
                    <a:pt x="355" y="177"/>
                    <a:pt x="355" y="177"/>
                  </a:cubicBezTo>
                  <a:lnTo>
                    <a:pt x="355" y="183"/>
                  </a:lnTo>
                  <a:close/>
                  <a:moveTo>
                    <a:pt x="355" y="167"/>
                  </a:moveTo>
                  <a:cubicBezTo>
                    <a:pt x="323" y="167"/>
                    <a:pt x="323" y="167"/>
                    <a:pt x="323" y="167"/>
                  </a:cubicBezTo>
                  <a:cubicBezTo>
                    <a:pt x="323" y="160"/>
                    <a:pt x="323" y="160"/>
                    <a:pt x="323" y="160"/>
                  </a:cubicBezTo>
                  <a:cubicBezTo>
                    <a:pt x="355" y="160"/>
                    <a:pt x="355" y="160"/>
                    <a:pt x="355" y="160"/>
                  </a:cubicBezTo>
                  <a:lnTo>
                    <a:pt x="355" y="167"/>
                  </a:lnTo>
                  <a:close/>
                  <a:moveTo>
                    <a:pt x="355" y="151"/>
                  </a:moveTo>
                  <a:cubicBezTo>
                    <a:pt x="323" y="151"/>
                    <a:pt x="323" y="151"/>
                    <a:pt x="323" y="151"/>
                  </a:cubicBezTo>
                  <a:cubicBezTo>
                    <a:pt x="323" y="144"/>
                    <a:pt x="323" y="144"/>
                    <a:pt x="323" y="144"/>
                  </a:cubicBezTo>
                  <a:cubicBezTo>
                    <a:pt x="355" y="144"/>
                    <a:pt x="355" y="144"/>
                    <a:pt x="355" y="144"/>
                  </a:cubicBezTo>
                  <a:lnTo>
                    <a:pt x="355" y="151"/>
                  </a:lnTo>
                  <a:close/>
                  <a:moveTo>
                    <a:pt x="436" y="596"/>
                  </a:moveTo>
                  <a:cubicBezTo>
                    <a:pt x="430" y="596"/>
                    <a:pt x="430" y="596"/>
                    <a:pt x="430" y="596"/>
                  </a:cubicBezTo>
                  <a:cubicBezTo>
                    <a:pt x="430" y="583"/>
                    <a:pt x="430" y="583"/>
                    <a:pt x="430" y="583"/>
                  </a:cubicBezTo>
                  <a:cubicBezTo>
                    <a:pt x="436" y="583"/>
                    <a:pt x="436" y="583"/>
                    <a:pt x="436" y="583"/>
                  </a:cubicBezTo>
                  <a:lnTo>
                    <a:pt x="436" y="596"/>
                  </a:lnTo>
                  <a:close/>
                  <a:moveTo>
                    <a:pt x="436" y="580"/>
                  </a:moveTo>
                  <a:cubicBezTo>
                    <a:pt x="430" y="580"/>
                    <a:pt x="430" y="580"/>
                    <a:pt x="430" y="580"/>
                  </a:cubicBezTo>
                  <a:cubicBezTo>
                    <a:pt x="430" y="567"/>
                    <a:pt x="430" y="567"/>
                    <a:pt x="430" y="567"/>
                  </a:cubicBezTo>
                  <a:cubicBezTo>
                    <a:pt x="436" y="567"/>
                    <a:pt x="436" y="567"/>
                    <a:pt x="436" y="567"/>
                  </a:cubicBezTo>
                  <a:lnTo>
                    <a:pt x="436" y="580"/>
                  </a:lnTo>
                  <a:close/>
                  <a:moveTo>
                    <a:pt x="436" y="564"/>
                  </a:moveTo>
                  <a:cubicBezTo>
                    <a:pt x="430" y="564"/>
                    <a:pt x="430" y="564"/>
                    <a:pt x="430" y="564"/>
                  </a:cubicBezTo>
                  <a:cubicBezTo>
                    <a:pt x="430" y="550"/>
                    <a:pt x="430" y="550"/>
                    <a:pt x="430" y="550"/>
                  </a:cubicBezTo>
                  <a:cubicBezTo>
                    <a:pt x="436" y="550"/>
                    <a:pt x="436" y="550"/>
                    <a:pt x="436" y="550"/>
                  </a:cubicBezTo>
                  <a:lnTo>
                    <a:pt x="436" y="564"/>
                  </a:lnTo>
                  <a:close/>
                  <a:moveTo>
                    <a:pt x="436" y="547"/>
                  </a:moveTo>
                  <a:cubicBezTo>
                    <a:pt x="430" y="547"/>
                    <a:pt x="430" y="547"/>
                    <a:pt x="430" y="547"/>
                  </a:cubicBezTo>
                  <a:cubicBezTo>
                    <a:pt x="430" y="534"/>
                    <a:pt x="430" y="534"/>
                    <a:pt x="430" y="534"/>
                  </a:cubicBezTo>
                  <a:cubicBezTo>
                    <a:pt x="436" y="534"/>
                    <a:pt x="436" y="534"/>
                    <a:pt x="436" y="534"/>
                  </a:cubicBezTo>
                  <a:lnTo>
                    <a:pt x="436" y="547"/>
                  </a:lnTo>
                  <a:close/>
                  <a:moveTo>
                    <a:pt x="436" y="531"/>
                  </a:moveTo>
                  <a:cubicBezTo>
                    <a:pt x="430" y="531"/>
                    <a:pt x="430" y="531"/>
                    <a:pt x="430" y="531"/>
                  </a:cubicBezTo>
                  <a:cubicBezTo>
                    <a:pt x="430" y="518"/>
                    <a:pt x="430" y="518"/>
                    <a:pt x="430" y="518"/>
                  </a:cubicBezTo>
                  <a:cubicBezTo>
                    <a:pt x="436" y="518"/>
                    <a:pt x="436" y="518"/>
                    <a:pt x="436" y="518"/>
                  </a:cubicBezTo>
                  <a:lnTo>
                    <a:pt x="436" y="531"/>
                  </a:lnTo>
                  <a:close/>
                  <a:moveTo>
                    <a:pt x="436" y="514"/>
                  </a:moveTo>
                  <a:cubicBezTo>
                    <a:pt x="430" y="514"/>
                    <a:pt x="430" y="514"/>
                    <a:pt x="430" y="514"/>
                  </a:cubicBezTo>
                  <a:cubicBezTo>
                    <a:pt x="430" y="501"/>
                    <a:pt x="430" y="501"/>
                    <a:pt x="430" y="501"/>
                  </a:cubicBezTo>
                  <a:cubicBezTo>
                    <a:pt x="436" y="501"/>
                    <a:pt x="436" y="501"/>
                    <a:pt x="436" y="501"/>
                  </a:cubicBezTo>
                  <a:lnTo>
                    <a:pt x="436" y="514"/>
                  </a:lnTo>
                  <a:close/>
                  <a:moveTo>
                    <a:pt x="436" y="498"/>
                  </a:moveTo>
                  <a:cubicBezTo>
                    <a:pt x="430" y="498"/>
                    <a:pt x="430" y="498"/>
                    <a:pt x="430" y="498"/>
                  </a:cubicBezTo>
                  <a:cubicBezTo>
                    <a:pt x="430" y="485"/>
                    <a:pt x="430" y="485"/>
                    <a:pt x="430" y="485"/>
                  </a:cubicBezTo>
                  <a:cubicBezTo>
                    <a:pt x="436" y="485"/>
                    <a:pt x="436" y="485"/>
                    <a:pt x="436" y="485"/>
                  </a:cubicBezTo>
                  <a:lnTo>
                    <a:pt x="436" y="498"/>
                  </a:lnTo>
                  <a:close/>
                  <a:moveTo>
                    <a:pt x="436" y="482"/>
                  </a:moveTo>
                  <a:cubicBezTo>
                    <a:pt x="430" y="482"/>
                    <a:pt x="430" y="482"/>
                    <a:pt x="430" y="482"/>
                  </a:cubicBezTo>
                  <a:cubicBezTo>
                    <a:pt x="430" y="469"/>
                    <a:pt x="430" y="469"/>
                    <a:pt x="430" y="469"/>
                  </a:cubicBezTo>
                  <a:cubicBezTo>
                    <a:pt x="436" y="469"/>
                    <a:pt x="436" y="469"/>
                    <a:pt x="436" y="469"/>
                  </a:cubicBezTo>
                  <a:lnTo>
                    <a:pt x="436" y="482"/>
                  </a:lnTo>
                  <a:close/>
                  <a:moveTo>
                    <a:pt x="436" y="465"/>
                  </a:moveTo>
                  <a:cubicBezTo>
                    <a:pt x="430" y="465"/>
                    <a:pt x="430" y="465"/>
                    <a:pt x="430" y="465"/>
                  </a:cubicBezTo>
                  <a:cubicBezTo>
                    <a:pt x="430" y="452"/>
                    <a:pt x="430" y="452"/>
                    <a:pt x="430" y="452"/>
                  </a:cubicBezTo>
                  <a:cubicBezTo>
                    <a:pt x="436" y="452"/>
                    <a:pt x="436" y="452"/>
                    <a:pt x="436" y="452"/>
                  </a:cubicBezTo>
                  <a:lnTo>
                    <a:pt x="436" y="465"/>
                  </a:lnTo>
                  <a:close/>
                  <a:moveTo>
                    <a:pt x="436" y="449"/>
                  </a:moveTo>
                  <a:cubicBezTo>
                    <a:pt x="430" y="449"/>
                    <a:pt x="430" y="449"/>
                    <a:pt x="430" y="449"/>
                  </a:cubicBezTo>
                  <a:cubicBezTo>
                    <a:pt x="430" y="436"/>
                    <a:pt x="430" y="436"/>
                    <a:pt x="430" y="436"/>
                  </a:cubicBezTo>
                  <a:cubicBezTo>
                    <a:pt x="436" y="436"/>
                    <a:pt x="436" y="436"/>
                    <a:pt x="436" y="436"/>
                  </a:cubicBezTo>
                  <a:lnTo>
                    <a:pt x="436" y="449"/>
                  </a:lnTo>
                  <a:close/>
                  <a:moveTo>
                    <a:pt x="436" y="432"/>
                  </a:moveTo>
                  <a:cubicBezTo>
                    <a:pt x="430" y="432"/>
                    <a:pt x="430" y="432"/>
                    <a:pt x="430" y="432"/>
                  </a:cubicBezTo>
                  <a:cubicBezTo>
                    <a:pt x="430" y="419"/>
                    <a:pt x="430" y="419"/>
                    <a:pt x="430" y="419"/>
                  </a:cubicBezTo>
                  <a:cubicBezTo>
                    <a:pt x="436" y="419"/>
                    <a:pt x="436" y="419"/>
                    <a:pt x="436" y="419"/>
                  </a:cubicBezTo>
                  <a:lnTo>
                    <a:pt x="436" y="432"/>
                  </a:lnTo>
                  <a:close/>
                  <a:moveTo>
                    <a:pt x="436" y="416"/>
                  </a:moveTo>
                  <a:cubicBezTo>
                    <a:pt x="430" y="416"/>
                    <a:pt x="430" y="416"/>
                    <a:pt x="430" y="416"/>
                  </a:cubicBezTo>
                  <a:cubicBezTo>
                    <a:pt x="430" y="403"/>
                    <a:pt x="430" y="403"/>
                    <a:pt x="430" y="403"/>
                  </a:cubicBezTo>
                  <a:cubicBezTo>
                    <a:pt x="436" y="403"/>
                    <a:pt x="436" y="403"/>
                    <a:pt x="436" y="403"/>
                  </a:cubicBezTo>
                  <a:lnTo>
                    <a:pt x="436" y="416"/>
                  </a:lnTo>
                  <a:close/>
                  <a:moveTo>
                    <a:pt x="436" y="383"/>
                  </a:moveTo>
                  <a:cubicBezTo>
                    <a:pt x="430" y="383"/>
                    <a:pt x="430" y="383"/>
                    <a:pt x="430" y="383"/>
                  </a:cubicBezTo>
                  <a:cubicBezTo>
                    <a:pt x="430" y="370"/>
                    <a:pt x="430" y="370"/>
                    <a:pt x="430" y="370"/>
                  </a:cubicBezTo>
                  <a:cubicBezTo>
                    <a:pt x="436" y="370"/>
                    <a:pt x="436" y="370"/>
                    <a:pt x="436" y="370"/>
                  </a:cubicBezTo>
                  <a:lnTo>
                    <a:pt x="436" y="383"/>
                  </a:lnTo>
                  <a:close/>
                  <a:moveTo>
                    <a:pt x="436" y="367"/>
                  </a:moveTo>
                  <a:cubicBezTo>
                    <a:pt x="430" y="367"/>
                    <a:pt x="430" y="367"/>
                    <a:pt x="430" y="367"/>
                  </a:cubicBezTo>
                  <a:cubicBezTo>
                    <a:pt x="430" y="354"/>
                    <a:pt x="430" y="354"/>
                    <a:pt x="430" y="354"/>
                  </a:cubicBezTo>
                  <a:cubicBezTo>
                    <a:pt x="436" y="354"/>
                    <a:pt x="436" y="354"/>
                    <a:pt x="436" y="354"/>
                  </a:cubicBezTo>
                  <a:lnTo>
                    <a:pt x="436" y="367"/>
                  </a:lnTo>
                  <a:close/>
                  <a:moveTo>
                    <a:pt x="436" y="351"/>
                  </a:moveTo>
                  <a:cubicBezTo>
                    <a:pt x="430" y="351"/>
                    <a:pt x="430" y="351"/>
                    <a:pt x="430" y="351"/>
                  </a:cubicBezTo>
                  <a:cubicBezTo>
                    <a:pt x="430" y="337"/>
                    <a:pt x="430" y="337"/>
                    <a:pt x="430" y="337"/>
                  </a:cubicBezTo>
                  <a:cubicBezTo>
                    <a:pt x="436" y="337"/>
                    <a:pt x="436" y="337"/>
                    <a:pt x="436" y="337"/>
                  </a:cubicBezTo>
                  <a:lnTo>
                    <a:pt x="436" y="351"/>
                  </a:lnTo>
                  <a:close/>
                  <a:moveTo>
                    <a:pt x="436" y="334"/>
                  </a:moveTo>
                  <a:cubicBezTo>
                    <a:pt x="430" y="334"/>
                    <a:pt x="430" y="334"/>
                    <a:pt x="430" y="334"/>
                  </a:cubicBezTo>
                  <a:cubicBezTo>
                    <a:pt x="430" y="321"/>
                    <a:pt x="430" y="321"/>
                    <a:pt x="430" y="321"/>
                  </a:cubicBezTo>
                  <a:cubicBezTo>
                    <a:pt x="436" y="321"/>
                    <a:pt x="436" y="321"/>
                    <a:pt x="436" y="321"/>
                  </a:cubicBezTo>
                  <a:lnTo>
                    <a:pt x="436" y="334"/>
                  </a:lnTo>
                  <a:close/>
                  <a:moveTo>
                    <a:pt x="436" y="318"/>
                  </a:moveTo>
                  <a:cubicBezTo>
                    <a:pt x="430" y="318"/>
                    <a:pt x="430" y="318"/>
                    <a:pt x="430" y="318"/>
                  </a:cubicBezTo>
                  <a:cubicBezTo>
                    <a:pt x="430" y="305"/>
                    <a:pt x="430" y="305"/>
                    <a:pt x="430" y="305"/>
                  </a:cubicBezTo>
                  <a:cubicBezTo>
                    <a:pt x="436" y="305"/>
                    <a:pt x="436" y="305"/>
                    <a:pt x="436" y="305"/>
                  </a:cubicBezTo>
                  <a:lnTo>
                    <a:pt x="436" y="318"/>
                  </a:lnTo>
                  <a:close/>
                  <a:moveTo>
                    <a:pt x="436" y="301"/>
                  </a:moveTo>
                  <a:cubicBezTo>
                    <a:pt x="430" y="301"/>
                    <a:pt x="430" y="301"/>
                    <a:pt x="430" y="301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6" y="288"/>
                    <a:pt x="436" y="288"/>
                    <a:pt x="436" y="288"/>
                  </a:cubicBezTo>
                  <a:lnTo>
                    <a:pt x="436" y="301"/>
                  </a:lnTo>
                  <a:close/>
                  <a:moveTo>
                    <a:pt x="436" y="285"/>
                  </a:moveTo>
                  <a:cubicBezTo>
                    <a:pt x="430" y="285"/>
                    <a:pt x="430" y="285"/>
                    <a:pt x="430" y="285"/>
                  </a:cubicBezTo>
                  <a:cubicBezTo>
                    <a:pt x="430" y="272"/>
                    <a:pt x="430" y="272"/>
                    <a:pt x="430" y="272"/>
                  </a:cubicBezTo>
                  <a:cubicBezTo>
                    <a:pt x="436" y="272"/>
                    <a:pt x="436" y="272"/>
                    <a:pt x="436" y="272"/>
                  </a:cubicBezTo>
                  <a:lnTo>
                    <a:pt x="436" y="285"/>
                  </a:lnTo>
                  <a:close/>
                  <a:moveTo>
                    <a:pt x="436" y="269"/>
                  </a:moveTo>
                  <a:cubicBezTo>
                    <a:pt x="430" y="269"/>
                    <a:pt x="430" y="269"/>
                    <a:pt x="430" y="269"/>
                  </a:cubicBezTo>
                  <a:cubicBezTo>
                    <a:pt x="430" y="256"/>
                    <a:pt x="430" y="256"/>
                    <a:pt x="430" y="256"/>
                  </a:cubicBezTo>
                  <a:cubicBezTo>
                    <a:pt x="436" y="256"/>
                    <a:pt x="436" y="256"/>
                    <a:pt x="436" y="256"/>
                  </a:cubicBezTo>
                  <a:lnTo>
                    <a:pt x="436" y="269"/>
                  </a:lnTo>
                  <a:close/>
                  <a:moveTo>
                    <a:pt x="452" y="596"/>
                  </a:moveTo>
                  <a:cubicBezTo>
                    <a:pt x="446" y="596"/>
                    <a:pt x="446" y="596"/>
                    <a:pt x="446" y="596"/>
                  </a:cubicBezTo>
                  <a:cubicBezTo>
                    <a:pt x="446" y="583"/>
                    <a:pt x="446" y="583"/>
                    <a:pt x="446" y="583"/>
                  </a:cubicBezTo>
                  <a:cubicBezTo>
                    <a:pt x="452" y="583"/>
                    <a:pt x="452" y="583"/>
                    <a:pt x="452" y="583"/>
                  </a:cubicBezTo>
                  <a:lnTo>
                    <a:pt x="452" y="596"/>
                  </a:lnTo>
                  <a:close/>
                  <a:moveTo>
                    <a:pt x="452" y="580"/>
                  </a:moveTo>
                  <a:cubicBezTo>
                    <a:pt x="446" y="580"/>
                    <a:pt x="446" y="580"/>
                    <a:pt x="446" y="580"/>
                  </a:cubicBezTo>
                  <a:cubicBezTo>
                    <a:pt x="446" y="567"/>
                    <a:pt x="446" y="567"/>
                    <a:pt x="446" y="567"/>
                  </a:cubicBezTo>
                  <a:cubicBezTo>
                    <a:pt x="452" y="567"/>
                    <a:pt x="452" y="567"/>
                    <a:pt x="452" y="567"/>
                  </a:cubicBezTo>
                  <a:lnTo>
                    <a:pt x="452" y="580"/>
                  </a:lnTo>
                  <a:close/>
                  <a:moveTo>
                    <a:pt x="452" y="564"/>
                  </a:moveTo>
                  <a:cubicBezTo>
                    <a:pt x="446" y="564"/>
                    <a:pt x="446" y="564"/>
                    <a:pt x="446" y="564"/>
                  </a:cubicBezTo>
                  <a:cubicBezTo>
                    <a:pt x="446" y="550"/>
                    <a:pt x="446" y="550"/>
                    <a:pt x="446" y="550"/>
                  </a:cubicBezTo>
                  <a:cubicBezTo>
                    <a:pt x="452" y="550"/>
                    <a:pt x="452" y="550"/>
                    <a:pt x="452" y="550"/>
                  </a:cubicBezTo>
                  <a:lnTo>
                    <a:pt x="452" y="564"/>
                  </a:lnTo>
                  <a:close/>
                  <a:moveTo>
                    <a:pt x="452" y="547"/>
                  </a:moveTo>
                  <a:cubicBezTo>
                    <a:pt x="446" y="547"/>
                    <a:pt x="446" y="547"/>
                    <a:pt x="446" y="547"/>
                  </a:cubicBezTo>
                  <a:cubicBezTo>
                    <a:pt x="446" y="534"/>
                    <a:pt x="446" y="534"/>
                    <a:pt x="446" y="534"/>
                  </a:cubicBezTo>
                  <a:cubicBezTo>
                    <a:pt x="452" y="534"/>
                    <a:pt x="452" y="534"/>
                    <a:pt x="452" y="534"/>
                  </a:cubicBezTo>
                  <a:lnTo>
                    <a:pt x="452" y="547"/>
                  </a:lnTo>
                  <a:close/>
                  <a:moveTo>
                    <a:pt x="452" y="531"/>
                  </a:moveTo>
                  <a:cubicBezTo>
                    <a:pt x="446" y="531"/>
                    <a:pt x="446" y="531"/>
                    <a:pt x="446" y="531"/>
                  </a:cubicBezTo>
                  <a:cubicBezTo>
                    <a:pt x="446" y="518"/>
                    <a:pt x="446" y="518"/>
                    <a:pt x="446" y="518"/>
                  </a:cubicBezTo>
                  <a:cubicBezTo>
                    <a:pt x="452" y="518"/>
                    <a:pt x="452" y="518"/>
                    <a:pt x="452" y="518"/>
                  </a:cubicBezTo>
                  <a:lnTo>
                    <a:pt x="452" y="531"/>
                  </a:lnTo>
                  <a:close/>
                  <a:moveTo>
                    <a:pt x="452" y="514"/>
                  </a:moveTo>
                  <a:cubicBezTo>
                    <a:pt x="446" y="514"/>
                    <a:pt x="446" y="514"/>
                    <a:pt x="446" y="514"/>
                  </a:cubicBezTo>
                  <a:cubicBezTo>
                    <a:pt x="446" y="501"/>
                    <a:pt x="446" y="501"/>
                    <a:pt x="446" y="501"/>
                  </a:cubicBezTo>
                  <a:cubicBezTo>
                    <a:pt x="452" y="501"/>
                    <a:pt x="452" y="501"/>
                    <a:pt x="452" y="501"/>
                  </a:cubicBezTo>
                  <a:lnTo>
                    <a:pt x="452" y="514"/>
                  </a:lnTo>
                  <a:close/>
                  <a:moveTo>
                    <a:pt x="452" y="498"/>
                  </a:moveTo>
                  <a:cubicBezTo>
                    <a:pt x="446" y="498"/>
                    <a:pt x="446" y="498"/>
                    <a:pt x="446" y="498"/>
                  </a:cubicBezTo>
                  <a:cubicBezTo>
                    <a:pt x="446" y="485"/>
                    <a:pt x="446" y="485"/>
                    <a:pt x="446" y="485"/>
                  </a:cubicBezTo>
                  <a:cubicBezTo>
                    <a:pt x="452" y="485"/>
                    <a:pt x="452" y="485"/>
                    <a:pt x="452" y="485"/>
                  </a:cubicBezTo>
                  <a:lnTo>
                    <a:pt x="452" y="498"/>
                  </a:lnTo>
                  <a:close/>
                  <a:moveTo>
                    <a:pt x="452" y="482"/>
                  </a:moveTo>
                  <a:cubicBezTo>
                    <a:pt x="446" y="482"/>
                    <a:pt x="446" y="482"/>
                    <a:pt x="446" y="482"/>
                  </a:cubicBezTo>
                  <a:cubicBezTo>
                    <a:pt x="446" y="469"/>
                    <a:pt x="446" y="469"/>
                    <a:pt x="446" y="469"/>
                  </a:cubicBezTo>
                  <a:cubicBezTo>
                    <a:pt x="452" y="469"/>
                    <a:pt x="452" y="469"/>
                    <a:pt x="452" y="469"/>
                  </a:cubicBezTo>
                  <a:lnTo>
                    <a:pt x="452" y="482"/>
                  </a:lnTo>
                  <a:close/>
                  <a:moveTo>
                    <a:pt x="452" y="465"/>
                  </a:moveTo>
                  <a:cubicBezTo>
                    <a:pt x="446" y="465"/>
                    <a:pt x="446" y="465"/>
                    <a:pt x="446" y="465"/>
                  </a:cubicBezTo>
                  <a:cubicBezTo>
                    <a:pt x="446" y="452"/>
                    <a:pt x="446" y="452"/>
                    <a:pt x="446" y="452"/>
                  </a:cubicBezTo>
                  <a:cubicBezTo>
                    <a:pt x="452" y="452"/>
                    <a:pt x="452" y="452"/>
                    <a:pt x="452" y="452"/>
                  </a:cubicBezTo>
                  <a:lnTo>
                    <a:pt x="452" y="465"/>
                  </a:lnTo>
                  <a:close/>
                  <a:moveTo>
                    <a:pt x="452" y="449"/>
                  </a:moveTo>
                  <a:cubicBezTo>
                    <a:pt x="446" y="449"/>
                    <a:pt x="446" y="449"/>
                    <a:pt x="446" y="449"/>
                  </a:cubicBezTo>
                  <a:cubicBezTo>
                    <a:pt x="446" y="436"/>
                    <a:pt x="446" y="436"/>
                    <a:pt x="446" y="436"/>
                  </a:cubicBezTo>
                  <a:cubicBezTo>
                    <a:pt x="452" y="436"/>
                    <a:pt x="452" y="436"/>
                    <a:pt x="452" y="436"/>
                  </a:cubicBezTo>
                  <a:lnTo>
                    <a:pt x="452" y="449"/>
                  </a:lnTo>
                  <a:close/>
                  <a:moveTo>
                    <a:pt x="452" y="432"/>
                  </a:moveTo>
                  <a:cubicBezTo>
                    <a:pt x="446" y="432"/>
                    <a:pt x="446" y="432"/>
                    <a:pt x="446" y="432"/>
                  </a:cubicBezTo>
                  <a:cubicBezTo>
                    <a:pt x="446" y="419"/>
                    <a:pt x="446" y="419"/>
                    <a:pt x="446" y="419"/>
                  </a:cubicBezTo>
                  <a:cubicBezTo>
                    <a:pt x="452" y="419"/>
                    <a:pt x="452" y="419"/>
                    <a:pt x="452" y="419"/>
                  </a:cubicBezTo>
                  <a:lnTo>
                    <a:pt x="452" y="432"/>
                  </a:lnTo>
                  <a:close/>
                  <a:moveTo>
                    <a:pt x="452" y="416"/>
                  </a:moveTo>
                  <a:cubicBezTo>
                    <a:pt x="446" y="416"/>
                    <a:pt x="446" y="416"/>
                    <a:pt x="446" y="416"/>
                  </a:cubicBezTo>
                  <a:cubicBezTo>
                    <a:pt x="446" y="403"/>
                    <a:pt x="446" y="403"/>
                    <a:pt x="446" y="403"/>
                  </a:cubicBezTo>
                  <a:cubicBezTo>
                    <a:pt x="452" y="403"/>
                    <a:pt x="452" y="403"/>
                    <a:pt x="452" y="403"/>
                  </a:cubicBezTo>
                  <a:lnTo>
                    <a:pt x="452" y="416"/>
                  </a:lnTo>
                  <a:close/>
                  <a:moveTo>
                    <a:pt x="452" y="400"/>
                  </a:moveTo>
                  <a:cubicBezTo>
                    <a:pt x="446" y="400"/>
                    <a:pt x="446" y="400"/>
                    <a:pt x="446" y="400"/>
                  </a:cubicBezTo>
                  <a:cubicBezTo>
                    <a:pt x="446" y="387"/>
                    <a:pt x="446" y="387"/>
                    <a:pt x="446" y="387"/>
                  </a:cubicBezTo>
                  <a:cubicBezTo>
                    <a:pt x="452" y="387"/>
                    <a:pt x="452" y="387"/>
                    <a:pt x="452" y="387"/>
                  </a:cubicBezTo>
                  <a:lnTo>
                    <a:pt x="452" y="400"/>
                  </a:lnTo>
                  <a:close/>
                  <a:moveTo>
                    <a:pt x="452" y="383"/>
                  </a:moveTo>
                  <a:cubicBezTo>
                    <a:pt x="446" y="383"/>
                    <a:pt x="446" y="383"/>
                    <a:pt x="446" y="383"/>
                  </a:cubicBezTo>
                  <a:cubicBezTo>
                    <a:pt x="446" y="370"/>
                    <a:pt x="446" y="370"/>
                    <a:pt x="446" y="370"/>
                  </a:cubicBezTo>
                  <a:cubicBezTo>
                    <a:pt x="452" y="370"/>
                    <a:pt x="452" y="370"/>
                    <a:pt x="452" y="370"/>
                  </a:cubicBezTo>
                  <a:lnTo>
                    <a:pt x="452" y="383"/>
                  </a:lnTo>
                  <a:close/>
                  <a:moveTo>
                    <a:pt x="452" y="367"/>
                  </a:moveTo>
                  <a:cubicBezTo>
                    <a:pt x="446" y="367"/>
                    <a:pt x="446" y="367"/>
                    <a:pt x="446" y="367"/>
                  </a:cubicBezTo>
                  <a:cubicBezTo>
                    <a:pt x="446" y="354"/>
                    <a:pt x="446" y="354"/>
                    <a:pt x="446" y="354"/>
                  </a:cubicBezTo>
                  <a:cubicBezTo>
                    <a:pt x="452" y="354"/>
                    <a:pt x="452" y="354"/>
                    <a:pt x="452" y="354"/>
                  </a:cubicBezTo>
                  <a:lnTo>
                    <a:pt x="452" y="367"/>
                  </a:lnTo>
                  <a:close/>
                  <a:moveTo>
                    <a:pt x="452" y="351"/>
                  </a:moveTo>
                  <a:cubicBezTo>
                    <a:pt x="446" y="351"/>
                    <a:pt x="446" y="351"/>
                    <a:pt x="446" y="351"/>
                  </a:cubicBezTo>
                  <a:cubicBezTo>
                    <a:pt x="446" y="337"/>
                    <a:pt x="446" y="337"/>
                    <a:pt x="446" y="337"/>
                  </a:cubicBezTo>
                  <a:cubicBezTo>
                    <a:pt x="452" y="337"/>
                    <a:pt x="452" y="337"/>
                    <a:pt x="452" y="337"/>
                  </a:cubicBezTo>
                  <a:lnTo>
                    <a:pt x="452" y="351"/>
                  </a:lnTo>
                  <a:close/>
                  <a:moveTo>
                    <a:pt x="452" y="334"/>
                  </a:moveTo>
                  <a:cubicBezTo>
                    <a:pt x="446" y="334"/>
                    <a:pt x="446" y="334"/>
                    <a:pt x="446" y="334"/>
                  </a:cubicBezTo>
                  <a:cubicBezTo>
                    <a:pt x="446" y="321"/>
                    <a:pt x="446" y="321"/>
                    <a:pt x="446" y="321"/>
                  </a:cubicBezTo>
                  <a:cubicBezTo>
                    <a:pt x="452" y="321"/>
                    <a:pt x="452" y="321"/>
                    <a:pt x="452" y="321"/>
                  </a:cubicBezTo>
                  <a:lnTo>
                    <a:pt x="452" y="334"/>
                  </a:lnTo>
                  <a:close/>
                  <a:moveTo>
                    <a:pt x="452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6" y="305"/>
                    <a:pt x="446" y="305"/>
                    <a:pt x="446" y="305"/>
                  </a:cubicBezTo>
                  <a:cubicBezTo>
                    <a:pt x="452" y="305"/>
                    <a:pt x="452" y="305"/>
                    <a:pt x="452" y="305"/>
                  </a:cubicBezTo>
                  <a:lnTo>
                    <a:pt x="452" y="318"/>
                  </a:lnTo>
                  <a:close/>
                  <a:moveTo>
                    <a:pt x="452" y="301"/>
                  </a:moveTo>
                  <a:cubicBezTo>
                    <a:pt x="446" y="301"/>
                    <a:pt x="446" y="301"/>
                    <a:pt x="446" y="301"/>
                  </a:cubicBezTo>
                  <a:cubicBezTo>
                    <a:pt x="446" y="288"/>
                    <a:pt x="446" y="288"/>
                    <a:pt x="446" y="288"/>
                  </a:cubicBezTo>
                  <a:cubicBezTo>
                    <a:pt x="452" y="288"/>
                    <a:pt x="452" y="288"/>
                    <a:pt x="452" y="288"/>
                  </a:cubicBezTo>
                  <a:lnTo>
                    <a:pt x="452" y="301"/>
                  </a:lnTo>
                  <a:close/>
                  <a:moveTo>
                    <a:pt x="452" y="285"/>
                  </a:moveTo>
                  <a:cubicBezTo>
                    <a:pt x="446" y="285"/>
                    <a:pt x="446" y="285"/>
                    <a:pt x="446" y="285"/>
                  </a:cubicBezTo>
                  <a:cubicBezTo>
                    <a:pt x="446" y="272"/>
                    <a:pt x="446" y="272"/>
                    <a:pt x="446" y="272"/>
                  </a:cubicBezTo>
                  <a:cubicBezTo>
                    <a:pt x="452" y="272"/>
                    <a:pt x="452" y="272"/>
                    <a:pt x="452" y="272"/>
                  </a:cubicBezTo>
                  <a:lnTo>
                    <a:pt x="452" y="285"/>
                  </a:lnTo>
                  <a:close/>
                  <a:moveTo>
                    <a:pt x="475" y="535"/>
                  </a:moveTo>
                  <a:cubicBezTo>
                    <a:pt x="459" y="535"/>
                    <a:pt x="459" y="535"/>
                    <a:pt x="459" y="535"/>
                  </a:cubicBezTo>
                  <a:cubicBezTo>
                    <a:pt x="459" y="528"/>
                    <a:pt x="459" y="528"/>
                    <a:pt x="459" y="528"/>
                  </a:cubicBezTo>
                  <a:cubicBezTo>
                    <a:pt x="475" y="528"/>
                    <a:pt x="475" y="528"/>
                    <a:pt x="475" y="528"/>
                  </a:cubicBezTo>
                  <a:lnTo>
                    <a:pt x="475" y="535"/>
                  </a:lnTo>
                  <a:close/>
                  <a:moveTo>
                    <a:pt x="475" y="519"/>
                  </a:moveTo>
                  <a:cubicBezTo>
                    <a:pt x="459" y="519"/>
                    <a:pt x="459" y="519"/>
                    <a:pt x="459" y="519"/>
                  </a:cubicBezTo>
                  <a:cubicBezTo>
                    <a:pt x="459" y="512"/>
                    <a:pt x="459" y="512"/>
                    <a:pt x="459" y="512"/>
                  </a:cubicBezTo>
                  <a:cubicBezTo>
                    <a:pt x="475" y="512"/>
                    <a:pt x="475" y="512"/>
                    <a:pt x="475" y="512"/>
                  </a:cubicBezTo>
                  <a:lnTo>
                    <a:pt x="475" y="519"/>
                  </a:lnTo>
                  <a:close/>
                  <a:moveTo>
                    <a:pt x="475" y="502"/>
                  </a:moveTo>
                  <a:cubicBezTo>
                    <a:pt x="459" y="502"/>
                    <a:pt x="459" y="502"/>
                    <a:pt x="459" y="502"/>
                  </a:cubicBezTo>
                  <a:cubicBezTo>
                    <a:pt x="459" y="496"/>
                    <a:pt x="459" y="496"/>
                    <a:pt x="459" y="496"/>
                  </a:cubicBezTo>
                  <a:cubicBezTo>
                    <a:pt x="475" y="496"/>
                    <a:pt x="475" y="496"/>
                    <a:pt x="475" y="496"/>
                  </a:cubicBezTo>
                  <a:lnTo>
                    <a:pt x="475" y="502"/>
                  </a:lnTo>
                  <a:close/>
                  <a:moveTo>
                    <a:pt x="475" y="486"/>
                  </a:moveTo>
                  <a:cubicBezTo>
                    <a:pt x="459" y="486"/>
                    <a:pt x="459" y="486"/>
                    <a:pt x="459" y="486"/>
                  </a:cubicBezTo>
                  <a:cubicBezTo>
                    <a:pt x="459" y="479"/>
                    <a:pt x="459" y="479"/>
                    <a:pt x="459" y="479"/>
                  </a:cubicBezTo>
                  <a:cubicBezTo>
                    <a:pt x="475" y="479"/>
                    <a:pt x="475" y="479"/>
                    <a:pt x="475" y="479"/>
                  </a:cubicBezTo>
                  <a:lnTo>
                    <a:pt x="475" y="486"/>
                  </a:lnTo>
                  <a:close/>
                  <a:moveTo>
                    <a:pt x="475" y="469"/>
                  </a:moveTo>
                  <a:cubicBezTo>
                    <a:pt x="459" y="469"/>
                    <a:pt x="459" y="469"/>
                    <a:pt x="459" y="469"/>
                  </a:cubicBezTo>
                  <a:cubicBezTo>
                    <a:pt x="459" y="463"/>
                    <a:pt x="459" y="463"/>
                    <a:pt x="459" y="463"/>
                  </a:cubicBezTo>
                  <a:cubicBezTo>
                    <a:pt x="475" y="463"/>
                    <a:pt x="475" y="463"/>
                    <a:pt x="475" y="463"/>
                  </a:cubicBezTo>
                  <a:lnTo>
                    <a:pt x="475" y="469"/>
                  </a:lnTo>
                  <a:close/>
                  <a:moveTo>
                    <a:pt x="475" y="453"/>
                  </a:moveTo>
                  <a:cubicBezTo>
                    <a:pt x="459" y="453"/>
                    <a:pt x="459" y="453"/>
                    <a:pt x="459" y="453"/>
                  </a:cubicBezTo>
                  <a:cubicBezTo>
                    <a:pt x="459" y="446"/>
                    <a:pt x="459" y="446"/>
                    <a:pt x="459" y="446"/>
                  </a:cubicBezTo>
                  <a:cubicBezTo>
                    <a:pt x="475" y="446"/>
                    <a:pt x="475" y="446"/>
                    <a:pt x="475" y="446"/>
                  </a:cubicBezTo>
                  <a:lnTo>
                    <a:pt x="475" y="453"/>
                  </a:lnTo>
                  <a:close/>
                  <a:moveTo>
                    <a:pt x="475" y="420"/>
                  </a:moveTo>
                  <a:cubicBezTo>
                    <a:pt x="459" y="420"/>
                    <a:pt x="459" y="420"/>
                    <a:pt x="459" y="420"/>
                  </a:cubicBezTo>
                  <a:cubicBezTo>
                    <a:pt x="459" y="414"/>
                    <a:pt x="459" y="414"/>
                    <a:pt x="459" y="414"/>
                  </a:cubicBezTo>
                  <a:cubicBezTo>
                    <a:pt x="475" y="414"/>
                    <a:pt x="475" y="414"/>
                    <a:pt x="475" y="414"/>
                  </a:cubicBezTo>
                  <a:lnTo>
                    <a:pt x="475" y="420"/>
                  </a:lnTo>
                  <a:close/>
                  <a:moveTo>
                    <a:pt x="475" y="404"/>
                  </a:moveTo>
                  <a:cubicBezTo>
                    <a:pt x="459" y="404"/>
                    <a:pt x="459" y="404"/>
                    <a:pt x="459" y="404"/>
                  </a:cubicBezTo>
                  <a:cubicBezTo>
                    <a:pt x="459" y="397"/>
                    <a:pt x="459" y="397"/>
                    <a:pt x="459" y="397"/>
                  </a:cubicBezTo>
                  <a:cubicBezTo>
                    <a:pt x="475" y="397"/>
                    <a:pt x="475" y="397"/>
                    <a:pt x="475" y="397"/>
                  </a:cubicBezTo>
                  <a:lnTo>
                    <a:pt x="475" y="404"/>
                  </a:lnTo>
                  <a:close/>
                  <a:moveTo>
                    <a:pt x="475" y="387"/>
                  </a:moveTo>
                  <a:cubicBezTo>
                    <a:pt x="459" y="387"/>
                    <a:pt x="459" y="387"/>
                    <a:pt x="459" y="387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75" y="381"/>
                    <a:pt x="475" y="381"/>
                    <a:pt x="475" y="381"/>
                  </a:cubicBezTo>
                  <a:lnTo>
                    <a:pt x="475" y="387"/>
                  </a:lnTo>
                  <a:close/>
                  <a:moveTo>
                    <a:pt x="475" y="371"/>
                  </a:moveTo>
                  <a:cubicBezTo>
                    <a:pt x="459" y="371"/>
                    <a:pt x="459" y="371"/>
                    <a:pt x="459" y="371"/>
                  </a:cubicBezTo>
                  <a:cubicBezTo>
                    <a:pt x="459" y="365"/>
                    <a:pt x="459" y="365"/>
                    <a:pt x="459" y="365"/>
                  </a:cubicBezTo>
                  <a:cubicBezTo>
                    <a:pt x="475" y="365"/>
                    <a:pt x="475" y="365"/>
                    <a:pt x="475" y="365"/>
                  </a:cubicBezTo>
                  <a:lnTo>
                    <a:pt x="475" y="371"/>
                  </a:lnTo>
                  <a:close/>
                  <a:moveTo>
                    <a:pt x="475" y="355"/>
                  </a:moveTo>
                  <a:cubicBezTo>
                    <a:pt x="459" y="355"/>
                    <a:pt x="459" y="355"/>
                    <a:pt x="459" y="355"/>
                  </a:cubicBezTo>
                  <a:cubicBezTo>
                    <a:pt x="459" y="348"/>
                    <a:pt x="459" y="348"/>
                    <a:pt x="459" y="348"/>
                  </a:cubicBezTo>
                  <a:cubicBezTo>
                    <a:pt x="475" y="348"/>
                    <a:pt x="475" y="348"/>
                    <a:pt x="475" y="348"/>
                  </a:cubicBezTo>
                  <a:lnTo>
                    <a:pt x="475" y="355"/>
                  </a:lnTo>
                  <a:close/>
                  <a:moveTo>
                    <a:pt x="475" y="338"/>
                  </a:moveTo>
                  <a:cubicBezTo>
                    <a:pt x="459" y="338"/>
                    <a:pt x="459" y="338"/>
                    <a:pt x="459" y="338"/>
                  </a:cubicBezTo>
                  <a:cubicBezTo>
                    <a:pt x="459" y="332"/>
                    <a:pt x="459" y="332"/>
                    <a:pt x="459" y="332"/>
                  </a:cubicBezTo>
                  <a:cubicBezTo>
                    <a:pt x="475" y="332"/>
                    <a:pt x="475" y="332"/>
                    <a:pt x="475" y="332"/>
                  </a:cubicBezTo>
                  <a:lnTo>
                    <a:pt x="475" y="338"/>
                  </a:lnTo>
                  <a:close/>
                  <a:moveTo>
                    <a:pt x="475" y="322"/>
                  </a:moveTo>
                  <a:cubicBezTo>
                    <a:pt x="459" y="322"/>
                    <a:pt x="459" y="322"/>
                    <a:pt x="459" y="322"/>
                  </a:cubicBezTo>
                  <a:cubicBezTo>
                    <a:pt x="459" y="315"/>
                    <a:pt x="459" y="315"/>
                    <a:pt x="459" y="315"/>
                  </a:cubicBezTo>
                  <a:cubicBezTo>
                    <a:pt x="475" y="315"/>
                    <a:pt x="475" y="315"/>
                    <a:pt x="475" y="315"/>
                  </a:cubicBezTo>
                  <a:lnTo>
                    <a:pt x="475" y="322"/>
                  </a:lnTo>
                  <a:close/>
                  <a:moveTo>
                    <a:pt x="475" y="289"/>
                  </a:moveTo>
                  <a:cubicBezTo>
                    <a:pt x="459" y="289"/>
                    <a:pt x="459" y="289"/>
                    <a:pt x="459" y="289"/>
                  </a:cubicBezTo>
                  <a:cubicBezTo>
                    <a:pt x="459" y="283"/>
                    <a:pt x="459" y="283"/>
                    <a:pt x="459" y="283"/>
                  </a:cubicBezTo>
                  <a:cubicBezTo>
                    <a:pt x="475" y="283"/>
                    <a:pt x="475" y="283"/>
                    <a:pt x="475" y="283"/>
                  </a:cubicBezTo>
                  <a:lnTo>
                    <a:pt x="475" y="289"/>
                  </a:lnTo>
                  <a:close/>
                  <a:moveTo>
                    <a:pt x="475" y="273"/>
                  </a:moveTo>
                  <a:cubicBezTo>
                    <a:pt x="459" y="273"/>
                    <a:pt x="459" y="273"/>
                    <a:pt x="459" y="273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75" y="266"/>
                    <a:pt x="475" y="266"/>
                    <a:pt x="475" y="266"/>
                  </a:cubicBezTo>
                  <a:lnTo>
                    <a:pt x="475" y="273"/>
                  </a:lnTo>
                  <a:close/>
                  <a:moveTo>
                    <a:pt x="475" y="256"/>
                  </a:moveTo>
                  <a:cubicBezTo>
                    <a:pt x="459" y="256"/>
                    <a:pt x="459" y="256"/>
                    <a:pt x="459" y="256"/>
                  </a:cubicBezTo>
                  <a:cubicBezTo>
                    <a:pt x="459" y="250"/>
                    <a:pt x="459" y="250"/>
                    <a:pt x="459" y="250"/>
                  </a:cubicBezTo>
                  <a:cubicBezTo>
                    <a:pt x="475" y="250"/>
                    <a:pt x="475" y="250"/>
                    <a:pt x="475" y="250"/>
                  </a:cubicBezTo>
                  <a:lnTo>
                    <a:pt x="475" y="256"/>
                  </a:lnTo>
                  <a:close/>
                  <a:moveTo>
                    <a:pt x="494" y="535"/>
                  </a:moveTo>
                  <a:cubicBezTo>
                    <a:pt x="478" y="535"/>
                    <a:pt x="478" y="535"/>
                    <a:pt x="478" y="535"/>
                  </a:cubicBezTo>
                  <a:cubicBezTo>
                    <a:pt x="478" y="528"/>
                    <a:pt x="478" y="528"/>
                    <a:pt x="478" y="528"/>
                  </a:cubicBezTo>
                  <a:cubicBezTo>
                    <a:pt x="494" y="528"/>
                    <a:pt x="494" y="528"/>
                    <a:pt x="494" y="528"/>
                  </a:cubicBezTo>
                  <a:lnTo>
                    <a:pt x="494" y="535"/>
                  </a:lnTo>
                  <a:close/>
                  <a:moveTo>
                    <a:pt x="494" y="519"/>
                  </a:moveTo>
                  <a:cubicBezTo>
                    <a:pt x="478" y="519"/>
                    <a:pt x="478" y="519"/>
                    <a:pt x="478" y="519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94" y="512"/>
                    <a:pt x="494" y="512"/>
                    <a:pt x="494" y="512"/>
                  </a:cubicBezTo>
                  <a:lnTo>
                    <a:pt x="494" y="519"/>
                  </a:lnTo>
                  <a:close/>
                  <a:moveTo>
                    <a:pt x="494" y="502"/>
                  </a:moveTo>
                  <a:cubicBezTo>
                    <a:pt x="478" y="502"/>
                    <a:pt x="478" y="502"/>
                    <a:pt x="478" y="502"/>
                  </a:cubicBezTo>
                  <a:cubicBezTo>
                    <a:pt x="478" y="496"/>
                    <a:pt x="478" y="496"/>
                    <a:pt x="478" y="496"/>
                  </a:cubicBezTo>
                  <a:cubicBezTo>
                    <a:pt x="494" y="496"/>
                    <a:pt x="494" y="496"/>
                    <a:pt x="494" y="496"/>
                  </a:cubicBezTo>
                  <a:lnTo>
                    <a:pt x="494" y="502"/>
                  </a:lnTo>
                  <a:close/>
                  <a:moveTo>
                    <a:pt x="494" y="486"/>
                  </a:moveTo>
                  <a:cubicBezTo>
                    <a:pt x="478" y="486"/>
                    <a:pt x="478" y="486"/>
                    <a:pt x="478" y="486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94" y="479"/>
                    <a:pt x="494" y="479"/>
                    <a:pt x="494" y="479"/>
                  </a:cubicBezTo>
                  <a:lnTo>
                    <a:pt x="494" y="486"/>
                  </a:lnTo>
                  <a:close/>
                  <a:moveTo>
                    <a:pt x="494" y="469"/>
                  </a:moveTo>
                  <a:cubicBezTo>
                    <a:pt x="478" y="469"/>
                    <a:pt x="478" y="469"/>
                    <a:pt x="478" y="469"/>
                  </a:cubicBezTo>
                  <a:cubicBezTo>
                    <a:pt x="478" y="463"/>
                    <a:pt x="478" y="463"/>
                    <a:pt x="478" y="463"/>
                  </a:cubicBezTo>
                  <a:cubicBezTo>
                    <a:pt x="494" y="463"/>
                    <a:pt x="494" y="463"/>
                    <a:pt x="494" y="463"/>
                  </a:cubicBezTo>
                  <a:lnTo>
                    <a:pt x="494" y="469"/>
                  </a:lnTo>
                  <a:close/>
                  <a:moveTo>
                    <a:pt x="494" y="453"/>
                  </a:moveTo>
                  <a:cubicBezTo>
                    <a:pt x="478" y="453"/>
                    <a:pt x="478" y="453"/>
                    <a:pt x="478" y="453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94" y="446"/>
                    <a:pt x="494" y="446"/>
                    <a:pt x="494" y="446"/>
                  </a:cubicBezTo>
                  <a:lnTo>
                    <a:pt x="494" y="453"/>
                  </a:lnTo>
                  <a:close/>
                  <a:moveTo>
                    <a:pt x="494" y="437"/>
                  </a:moveTo>
                  <a:cubicBezTo>
                    <a:pt x="478" y="437"/>
                    <a:pt x="478" y="437"/>
                    <a:pt x="478" y="437"/>
                  </a:cubicBezTo>
                  <a:cubicBezTo>
                    <a:pt x="478" y="430"/>
                    <a:pt x="478" y="430"/>
                    <a:pt x="478" y="430"/>
                  </a:cubicBezTo>
                  <a:cubicBezTo>
                    <a:pt x="494" y="430"/>
                    <a:pt x="494" y="430"/>
                    <a:pt x="494" y="430"/>
                  </a:cubicBezTo>
                  <a:lnTo>
                    <a:pt x="494" y="437"/>
                  </a:lnTo>
                  <a:close/>
                  <a:moveTo>
                    <a:pt x="494" y="420"/>
                  </a:moveTo>
                  <a:cubicBezTo>
                    <a:pt x="478" y="420"/>
                    <a:pt x="478" y="420"/>
                    <a:pt x="478" y="420"/>
                  </a:cubicBezTo>
                  <a:cubicBezTo>
                    <a:pt x="478" y="414"/>
                    <a:pt x="478" y="414"/>
                    <a:pt x="478" y="414"/>
                  </a:cubicBezTo>
                  <a:cubicBezTo>
                    <a:pt x="494" y="414"/>
                    <a:pt x="494" y="414"/>
                    <a:pt x="494" y="414"/>
                  </a:cubicBezTo>
                  <a:lnTo>
                    <a:pt x="494" y="420"/>
                  </a:lnTo>
                  <a:close/>
                  <a:moveTo>
                    <a:pt x="494" y="404"/>
                  </a:moveTo>
                  <a:cubicBezTo>
                    <a:pt x="478" y="404"/>
                    <a:pt x="478" y="404"/>
                    <a:pt x="478" y="404"/>
                  </a:cubicBezTo>
                  <a:cubicBezTo>
                    <a:pt x="478" y="397"/>
                    <a:pt x="478" y="397"/>
                    <a:pt x="478" y="397"/>
                  </a:cubicBezTo>
                  <a:cubicBezTo>
                    <a:pt x="494" y="397"/>
                    <a:pt x="494" y="397"/>
                    <a:pt x="494" y="397"/>
                  </a:cubicBezTo>
                  <a:lnTo>
                    <a:pt x="494" y="404"/>
                  </a:lnTo>
                  <a:close/>
                  <a:moveTo>
                    <a:pt x="494" y="387"/>
                  </a:moveTo>
                  <a:cubicBezTo>
                    <a:pt x="478" y="387"/>
                    <a:pt x="478" y="387"/>
                    <a:pt x="478" y="387"/>
                  </a:cubicBezTo>
                  <a:cubicBezTo>
                    <a:pt x="478" y="381"/>
                    <a:pt x="478" y="381"/>
                    <a:pt x="478" y="381"/>
                  </a:cubicBezTo>
                  <a:cubicBezTo>
                    <a:pt x="494" y="381"/>
                    <a:pt x="494" y="381"/>
                    <a:pt x="494" y="381"/>
                  </a:cubicBezTo>
                  <a:lnTo>
                    <a:pt x="494" y="387"/>
                  </a:lnTo>
                  <a:close/>
                  <a:moveTo>
                    <a:pt x="494" y="371"/>
                  </a:moveTo>
                  <a:cubicBezTo>
                    <a:pt x="478" y="371"/>
                    <a:pt x="478" y="371"/>
                    <a:pt x="478" y="371"/>
                  </a:cubicBezTo>
                  <a:cubicBezTo>
                    <a:pt x="478" y="365"/>
                    <a:pt x="478" y="365"/>
                    <a:pt x="478" y="365"/>
                  </a:cubicBezTo>
                  <a:cubicBezTo>
                    <a:pt x="494" y="365"/>
                    <a:pt x="494" y="365"/>
                    <a:pt x="494" y="365"/>
                  </a:cubicBezTo>
                  <a:lnTo>
                    <a:pt x="494" y="371"/>
                  </a:lnTo>
                  <a:close/>
                  <a:moveTo>
                    <a:pt x="494" y="355"/>
                  </a:moveTo>
                  <a:cubicBezTo>
                    <a:pt x="478" y="355"/>
                    <a:pt x="478" y="355"/>
                    <a:pt x="478" y="355"/>
                  </a:cubicBezTo>
                  <a:cubicBezTo>
                    <a:pt x="478" y="348"/>
                    <a:pt x="478" y="348"/>
                    <a:pt x="478" y="348"/>
                  </a:cubicBezTo>
                  <a:cubicBezTo>
                    <a:pt x="494" y="348"/>
                    <a:pt x="494" y="348"/>
                    <a:pt x="494" y="348"/>
                  </a:cubicBezTo>
                  <a:lnTo>
                    <a:pt x="494" y="355"/>
                  </a:lnTo>
                  <a:close/>
                  <a:moveTo>
                    <a:pt x="494" y="338"/>
                  </a:moveTo>
                  <a:cubicBezTo>
                    <a:pt x="478" y="338"/>
                    <a:pt x="478" y="338"/>
                    <a:pt x="478" y="338"/>
                  </a:cubicBezTo>
                  <a:cubicBezTo>
                    <a:pt x="478" y="332"/>
                    <a:pt x="478" y="332"/>
                    <a:pt x="478" y="332"/>
                  </a:cubicBezTo>
                  <a:cubicBezTo>
                    <a:pt x="494" y="332"/>
                    <a:pt x="494" y="332"/>
                    <a:pt x="494" y="332"/>
                  </a:cubicBezTo>
                  <a:lnTo>
                    <a:pt x="494" y="338"/>
                  </a:lnTo>
                  <a:close/>
                  <a:moveTo>
                    <a:pt x="494" y="322"/>
                  </a:moveTo>
                  <a:cubicBezTo>
                    <a:pt x="478" y="322"/>
                    <a:pt x="478" y="322"/>
                    <a:pt x="478" y="322"/>
                  </a:cubicBezTo>
                  <a:cubicBezTo>
                    <a:pt x="478" y="315"/>
                    <a:pt x="478" y="315"/>
                    <a:pt x="478" y="315"/>
                  </a:cubicBezTo>
                  <a:cubicBezTo>
                    <a:pt x="494" y="315"/>
                    <a:pt x="494" y="315"/>
                    <a:pt x="494" y="315"/>
                  </a:cubicBezTo>
                  <a:lnTo>
                    <a:pt x="494" y="322"/>
                  </a:lnTo>
                  <a:close/>
                  <a:moveTo>
                    <a:pt x="494" y="306"/>
                  </a:moveTo>
                  <a:cubicBezTo>
                    <a:pt x="478" y="306"/>
                    <a:pt x="478" y="306"/>
                    <a:pt x="478" y="306"/>
                  </a:cubicBezTo>
                  <a:cubicBezTo>
                    <a:pt x="478" y="299"/>
                    <a:pt x="478" y="299"/>
                    <a:pt x="478" y="299"/>
                  </a:cubicBezTo>
                  <a:cubicBezTo>
                    <a:pt x="494" y="299"/>
                    <a:pt x="494" y="299"/>
                    <a:pt x="494" y="299"/>
                  </a:cubicBezTo>
                  <a:lnTo>
                    <a:pt x="494" y="306"/>
                  </a:lnTo>
                  <a:close/>
                  <a:moveTo>
                    <a:pt x="494" y="289"/>
                  </a:moveTo>
                  <a:cubicBezTo>
                    <a:pt x="478" y="289"/>
                    <a:pt x="478" y="289"/>
                    <a:pt x="478" y="289"/>
                  </a:cubicBezTo>
                  <a:cubicBezTo>
                    <a:pt x="478" y="283"/>
                    <a:pt x="478" y="283"/>
                    <a:pt x="478" y="283"/>
                  </a:cubicBezTo>
                  <a:cubicBezTo>
                    <a:pt x="494" y="283"/>
                    <a:pt x="494" y="283"/>
                    <a:pt x="494" y="283"/>
                  </a:cubicBezTo>
                  <a:lnTo>
                    <a:pt x="494" y="289"/>
                  </a:lnTo>
                  <a:close/>
                  <a:moveTo>
                    <a:pt x="494" y="273"/>
                  </a:moveTo>
                  <a:cubicBezTo>
                    <a:pt x="478" y="273"/>
                    <a:pt x="478" y="273"/>
                    <a:pt x="478" y="273"/>
                  </a:cubicBezTo>
                  <a:cubicBezTo>
                    <a:pt x="478" y="266"/>
                    <a:pt x="478" y="266"/>
                    <a:pt x="478" y="266"/>
                  </a:cubicBezTo>
                  <a:cubicBezTo>
                    <a:pt x="494" y="266"/>
                    <a:pt x="494" y="266"/>
                    <a:pt x="494" y="266"/>
                  </a:cubicBezTo>
                  <a:lnTo>
                    <a:pt x="494" y="273"/>
                  </a:lnTo>
                  <a:close/>
                  <a:moveTo>
                    <a:pt x="494" y="256"/>
                  </a:moveTo>
                  <a:cubicBezTo>
                    <a:pt x="478" y="256"/>
                    <a:pt x="478" y="256"/>
                    <a:pt x="478" y="256"/>
                  </a:cubicBezTo>
                  <a:cubicBezTo>
                    <a:pt x="478" y="250"/>
                    <a:pt x="478" y="250"/>
                    <a:pt x="478" y="250"/>
                  </a:cubicBezTo>
                  <a:cubicBezTo>
                    <a:pt x="494" y="250"/>
                    <a:pt x="494" y="250"/>
                    <a:pt x="494" y="250"/>
                  </a:cubicBezTo>
                  <a:lnTo>
                    <a:pt x="494" y="256"/>
                  </a:lnTo>
                  <a:close/>
                  <a:moveTo>
                    <a:pt x="513" y="535"/>
                  </a:moveTo>
                  <a:cubicBezTo>
                    <a:pt x="497" y="535"/>
                    <a:pt x="497" y="535"/>
                    <a:pt x="497" y="535"/>
                  </a:cubicBezTo>
                  <a:cubicBezTo>
                    <a:pt x="497" y="528"/>
                    <a:pt x="497" y="528"/>
                    <a:pt x="497" y="528"/>
                  </a:cubicBezTo>
                  <a:cubicBezTo>
                    <a:pt x="513" y="528"/>
                    <a:pt x="513" y="528"/>
                    <a:pt x="513" y="528"/>
                  </a:cubicBezTo>
                  <a:lnTo>
                    <a:pt x="513" y="535"/>
                  </a:lnTo>
                  <a:close/>
                  <a:moveTo>
                    <a:pt x="513" y="519"/>
                  </a:moveTo>
                  <a:cubicBezTo>
                    <a:pt x="497" y="519"/>
                    <a:pt x="497" y="519"/>
                    <a:pt x="497" y="519"/>
                  </a:cubicBezTo>
                  <a:cubicBezTo>
                    <a:pt x="497" y="512"/>
                    <a:pt x="497" y="512"/>
                    <a:pt x="497" y="512"/>
                  </a:cubicBezTo>
                  <a:cubicBezTo>
                    <a:pt x="513" y="512"/>
                    <a:pt x="513" y="512"/>
                    <a:pt x="513" y="512"/>
                  </a:cubicBezTo>
                  <a:lnTo>
                    <a:pt x="513" y="519"/>
                  </a:lnTo>
                  <a:close/>
                  <a:moveTo>
                    <a:pt x="513" y="502"/>
                  </a:moveTo>
                  <a:cubicBezTo>
                    <a:pt x="497" y="502"/>
                    <a:pt x="497" y="502"/>
                    <a:pt x="497" y="502"/>
                  </a:cubicBezTo>
                  <a:cubicBezTo>
                    <a:pt x="497" y="496"/>
                    <a:pt x="497" y="496"/>
                    <a:pt x="497" y="496"/>
                  </a:cubicBezTo>
                  <a:cubicBezTo>
                    <a:pt x="513" y="496"/>
                    <a:pt x="513" y="496"/>
                    <a:pt x="513" y="496"/>
                  </a:cubicBezTo>
                  <a:lnTo>
                    <a:pt x="513" y="502"/>
                  </a:lnTo>
                  <a:close/>
                  <a:moveTo>
                    <a:pt x="513" y="486"/>
                  </a:moveTo>
                  <a:cubicBezTo>
                    <a:pt x="497" y="486"/>
                    <a:pt x="497" y="486"/>
                    <a:pt x="497" y="486"/>
                  </a:cubicBezTo>
                  <a:cubicBezTo>
                    <a:pt x="497" y="479"/>
                    <a:pt x="497" y="479"/>
                    <a:pt x="497" y="479"/>
                  </a:cubicBezTo>
                  <a:cubicBezTo>
                    <a:pt x="513" y="479"/>
                    <a:pt x="513" y="479"/>
                    <a:pt x="513" y="479"/>
                  </a:cubicBezTo>
                  <a:lnTo>
                    <a:pt x="513" y="486"/>
                  </a:lnTo>
                  <a:close/>
                  <a:moveTo>
                    <a:pt x="513" y="469"/>
                  </a:moveTo>
                  <a:cubicBezTo>
                    <a:pt x="497" y="469"/>
                    <a:pt x="497" y="469"/>
                    <a:pt x="497" y="469"/>
                  </a:cubicBezTo>
                  <a:cubicBezTo>
                    <a:pt x="497" y="463"/>
                    <a:pt x="497" y="463"/>
                    <a:pt x="497" y="463"/>
                  </a:cubicBezTo>
                  <a:cubicBezTo>
                    <a:pt x="513" y="463"/>
                    <a:pt x="513" y="463"/>
                    <a:pt x="513" y="463"/>
                  </a:cubicBezTo>
                  <a:lnTo>
                    <a:pt x="513" y="469"/>
                  </a:lnTo>
                  <a:close/>
                  <a:moveTo>
                    <a:pt x="513" y="453"/>
                  </a:moveTo>
                  <a:cubicBezTo>
                    <a:pt x="497" y="453"/>
                    <a:pt x="497" y="453"/>
                    <a:pt x="497" y="453"/>
                  </a:cubicBezTo>
                  <a:cubicBezTo>
                    <a:pt x="497" y="446"/>
                    <a:pt x="497" y="446"/>
                    <a:pt x="497" y="446"/>
                  </a:cubicBezTo>
                  <a:cubicBezTo>
                    <a:pt x="513" y="446"/>
                    <a:pt x="513" y="446"/>
                    <a:pt x="513" y="446"/>
                  </a:cubicBezTo>
                  <a:lnTo>
                    <a:pt x="513" y="453"/>
                  </a:lnTo>
                  <a:close/>
                  <a:moveTo>
                    <a:pt x="513" y="437"/>
                  </a:moveTo>
                  <a:cubicBezTo>
                    <a:pt x="497" y="437"/>
                    <a:pt x="497" y="437"/>
                    <a:pt x="497" y="437"/>
                  </a:cubicBezTo>
                  <a:cubicBezTo>
                    <a:pt x="497" y="430"/>
                    <a:pt x="497" y="430"/>
                    <a:pt x="497" y="430"/>
                  </a:cubicBezTo>
                  <a:cubicBezTo>
                    <a:pt x="513" y="430"/>
                    <a:pt x="513" y="430"/>
                    <a:pt x="513" y="430"/>
                  </a:cubicBezTo>
                  <a:lnTo>
                    <a:pt x="513" y="437"/>
                  </a:lnTo>
                  <a:close/>
                  <a:moveTo>
                    <a:pt x="513" y="420"/>
                  </a:moveTo>
                  <a:cubicBezTo>
                    <a:pt x="497" y="420"/>
                    <a:pt x="497" y="420"/>
                    <a:pt x="497" y="420"/>
                  </a:cubicBezTo>
                  <a:cubicBezTo>
                    <a:pt x="497" y="414"/>
                    <a:pt x="497" y="414"/>
                    <a:pt x="497" y="414"/>
                  </a:cubicBezTo>
                  <a:cubicBezTo>
                    <a:pt x="513" y="414"/>
                    <a:pt x="513" y="414"/>
                    <a:pt x="513" y="414"/>
                  </a:cubicBezTo>
                  <a:lnTo>
                    <a:pt x="513" y="420"/>
                  </a:lnTo>
                  <a:close/>
                  <a:moveTo>
                    <a:pt x="513" y="404"/>
                  </a:moveTo>
                  <a:cubicBezTo>
                    <a:pt x="497" y="404"/>
                    <a:pt x="497" y="404"/>
                    <a:pt x="497" y="404"/>
                  </a:cubicBezTo>
                  <a:cubicBezTo>
                    <a:pt x="497" y="397"/>
                    <a:pt x="497" y="397"/>
                    <a:pt x="497" y="397"/>
                  </a:cubicBezTo>
                  <a:cubicBezTo>
                    <a:pt x="513" y="397"/>
                    <a:pt x="513" y="397"/>
                    <a:pt x="513" y="397"/>
                  </a:cubicBezTo>
                  <a:lnTo>
                    <a:pt x="513" y="404"/>
                  </a:lnTo>
                  <a:close/>
                  <a:moveTo>
                    <a:pt x="513" y="387"/>
                  </a:moveTo>
                  <a:cubicBezTo>
                    <a:pt x="497" y="387"/>
                    <a:pt x="497" y="387"/>
                    <a:pt x="497" y="387"/>
                  </a:cubicBezTo>
                  <a:cubicBezTo>
                    <a:pt x="497" y="381"/>
                    <a:pt x="497" y="381"/>
                    <a:pt x="497" y="381"/>
                  </a:cubicBezTo>
                  <a:cubicBezTo>
                    <a:pt x="513" y="381"/>
                    <a:pt x="513" y="381"/>
                    <a:pt x="513" y="381"/>
                  </a:cubicBezTo>
                  <a:lnTo>
                    <a:pt x="513" y="387"/>
                  </a:lnTo>
                  <a:close/>
                  <a:moveTo>
                    <a:pt x="513" y="371"/>
                  </a:moveTo>
                  <a:cubicBezTo>
                    <a:pt x="497" y="371"/>
                    <a:pt x="497" y="371"/>
                    <a:pt x="497" y="371"/>
                  </a:cubicBezTo>
                  <a:cubicBezTo>
                    <a:pt x="497" y="365"/>
                    <a:pt x="497" y="365"/>
                    <a:pt x="497" y="365"/>
                  </a:cubicBezTo>
                  <a:cubicBezTo>
                    <a:pt x="513" y="365"/>
                    <a:pt x="513" y="365"/>
                    <a:pt x="513" y="365"/>
                  </a:cubicBezTo>
                  <a:lnTo>
                    <a:pt x="513" y="371"/>
                  </a:lnTo>
                  <a:close/>
                  <a:moveTo>
                    <a:pt x="513" y="355"/>
                  </a:moveTo>
                  <a:cubicBezTo>
                    <a:pt x="497" y="355"/>
                    <a:pt x="497" y="355"/>
                    <a:pt x="497" y="355"/>
                  </a:cubicBezTo>
                  <a:cubicBezTo>
                    <a:pt x="497" y="348"/>
                    <a:pt x="497" y="348"/>
                    <a:pt x="497" y="348"/>
                  </a:cubicBezTo>
                  <a:cubicBezTo>
                    <a:pt x="513" y="348"/>
                    <a:pt x="513" y="348"/>
                    <a:pt x="513" y="348"/>
                  </a:cubicBezTo>
                  <a:lnTo>
                    <a:pt x="513" y="355"/>
                  </a:lnTo>
                  <a:close/>
                  <a:moveTo>
                    <a:pt x="513" y="338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7" y="332"/>
                    <a:pt x="497" y="332"/>
                    <a:pt x="497" y="332"/>
                  </a:cubicBezTo>
                  <a:cubicBezTo>
                    <a:pt x="513" y="332"/>
                    <a:pt x="513" y="332"/>
                    <a:pt x="513" y="332"/>
                  </a:cubicBezTo>
                  <a:lnTo>
                    <a:pt x="513" y="338"/>
                  </a:lnTo>
                  <a:close/>
                  <a:moveTo>
                    <a:pt x="513" y="322"/>
                  </a:moveTo>
                  <a:cubicBezTo>
                    <a:pt x="497" y="322"/>
                    <a:pt x="497" y="322"/>
                    <a:pt x="497" y="322"/>
                  </a:cubicBezTo>
                  <a:cubicBezTo>
                    <a:pt x="497" y="315"/>
                    <a:pt x="497" y="315"/>
                    <a:pt x="497" y="315"/>
                  </a:cubicBezTo>
                  <a:cubicBezTo>
                    <a:pt x="513" y="315"/>
                    <a:pt x="513" y="315"/>
                    <a:pt x="513" y="315"/>
                  </a:cubicBezTo>
                  <a:lnTo>
                    <a:pt x="513" y="322"/>
                  </a:lnTo>
                  <a:close/>
                  <a:moveTo>
                    <a:pt x="513" y="306"/>
                  </a:moveTo>
                  <a:cubicBezTo>
                    <a:pt x="497" y="306"/>
                    <a:pt x="497" y="306"/>
                    <a:pt x="497" y="306"/>
                  </a:cubicBezTo>
                  <a:cubicBezTo>
                    <a:pt x="497" y="299"/>
                    <a:pt x="497" y="299"/>
                    <a:pt x="497" y="299"/>
                  </a:cubicBezTo>
                  <a:cubicBezTo>
                    <a:pt x="513" y="299"/>
                    <a:pt x="513" y="299"/>
                    <a:pt x="513" y="299"/>
                  </a:cubicBezTo>
                  <a:lnTo>
                    <a:pt x="513" y="306"/>
                  </a:lnTo>
                  <a:close/>
                  <a:moveTo>
                    <a:pt x="513" y="289"/>
                  </a:moveTo>
                  <a:cubicBezTo>
                    <a:pt x="497" y="289"/>
                    <a:pt x="497" y="289"/>
                    <a:pt x="497" y="289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513" y="283"/>
                    <a:pt x="513" y="283"/>
                    <a:pt x="513" y="283"/>
                  </a:cubicBezTo>
                  <a:lnTo>
                    <a:pt x="513" y="289"/>
                  </a:lnTo>
                  <a:close/>
                  <a:moveTo>
                    <a:pt x="513" y="273"/>
                  </a:moveTo>
                  <a:cubicBezTo>
                    <a:pt x="497" y="273"/>
                    <a:pt x="497" y="273"/>
                    <a:pt x="497" y="273"/>
                  </a:cubicBezTo>
                  <a:cubicBezTo>
                    <a:pt x="497" y="266"/>
                    <a:pt x="497" y="266"/>
                    <a:pt x="497" y="266"/>
                  </a:cubicBezTo>
                  <a:cubicBezTo>
                    <a:pt x="513" y="266"/>
                    <a:pt x="513" y="266"/>
                    <a:pt x="513" y="266"/>
                  </a:cubicBezTo>
                  <a:lnTo>
                    <a:pt x="513" y="273"/>
                  </a:lnTo>
                  <a:close/>
                  <a:moveTo>
                    <a:pt x="513" y="256"/>
                  </a:moveTo>
                  <a:cubicBezTo>
                    <a:pt x="497" y="256"/>
                    <a:pt x="497" y="256"/>
                    <a:pt x="497" y="256"/>
                  </a:cubicBezTo>
                  <a:cubicBezTo>
                    <a:pt x="497" y="250"/>
                    <a:pt x="497" y="250"/>
                    <a:pt x="497" y="250"/>
                  </a:cubicBezTo>
                  <a:cubicBezTo>
                    <a:pt x="513" y="250"/>
                    <a:pt x="513" y="250"/>
                    <a:pt x="513" y="250"/>
                  </a:cubicBezTo>
                  <a:lnTo>
                    <a:pt x="513" y="256"/>
                  </a:lnTo>
                  <a:close/>
                  <a:moveTo>
                    <a:pt x="533" y="535"/>
                  </a:moveTo>
                  <a:cubicBezTo>
                    <a:pt x="517" y="535"/>
                    <a:pt x="517" y="535"/>
                    <a:pt x="517" y="535"/>
                  </a:cubicBezTo>
                  <a:cubicBezTo>
                    <a:pt x="517" y="528"/>
                    <a:pt x="517" y="528"/>
                    <a:pt x="517" y="528"/>
                  </a:cubicBezTo>
                  <a:cubicBezTo>
                    <a:pt x="533" y="528"/>
                    <a:pt x="533" y="528"/>
                    <a:pt x="533" y="528"/>
                  </a:cubicBezTo>
                  <a:lnTo>
                    <a:pt x="533" y="535"/>
                  </a:lnTo>
                  <a:close/>
                  <a:moveTo>
                    <a:pt x="533" y="519"/>
                  </a:moveTo>
                  <a:cubicBezTo>
                    <a:pt x="517" y="519"/>
                    <a:pt x="517" y="519"/>
                    <a:pt x="517" y="519"/>
                  </a:cubicBezTo>
                  <a:cubicBezTo>
                    <a:pt x="517" y="512"/>
                    <a:pt x="517" y="512"/>
                    <a:pt x="517" y="512"/>
                  </a:cubicBezTo>
                  <a:cubicBezTo>
                    <a:pt x="533" y="512"/>
                    <a:pt x="533" y="512"/>
                    <a:pt x="533" y="512"/>
                  </a:cubicBezTo>
                  <a:lnTo>
                    <a:pt x="533" y="519"/>
                  </a:lnTo>
                  <a:close/>
                  <a:moveTo>
                    <a:pt x="533" y="502"/>
                  </a:moveTo>
                  <a:cubicBezTo>
                    <a:pt x="517" y="502"/>
                    <a:pt x="517" y="502"/>
                    <a:pt x="517" y="502"/>
                  </a:cubicBezTo>
                  <a:cubicBezTo>
                    <a:pt x="517" y="496"/>
                    <a:pt x="517" y="496"/>
                    <a:pt x="517" y="496"/>
                  </a:cubicBezTo>
                  <a:cubicBezTo>
                    <a:pt x="533" y="496"/>
                    <a:pt x="533" y="496"/>
                    <a:pt x="533" y="496"/>
                  </a:cubicBezTo>
                  <a:lnTo>
                    <a:pt x="533" y="502"/>
                  </a:lnTo>
                  <a:close/>
                  <a:moveTo>
                    <a:pt x="533" y="486"/>
                  </a:moveTo>
                  <a:cubicBezTo>
                    <a:pt x="517" y="486"/>
                    <a:pt x="517" y="486"/>
                    <a:pt x="517" y="486"/>
                  </a:cubicBezTo>
                  <a:cubicBezTo>
                    <a:pt x="517" y="479"/>
                    <a:pt x="517" y="479"/>
                    <a:pt x="517" y="479"/>
                  </a:cubicBezTo>
                  <a:cubicBezTo>
                    <a:pt x="533" y="479"/>
                    <a:pt x="533" y="479"/>
                    <a:pt x="533" y="479"/>
                  </a:cubicBezTo>
                  <a:lnTo>
                    <a:pt x="533" y="486"/>
                  </a:lnTo>
                  <a:close/>
                  <a:moveTo>
                    <a:pt x="533" y="469"/>
                  </a:moveTo>
                  <a:cubicBezTo>
                    <a:pt x="517" y="469"/>
                    <a:pt x="517" y="469"/>
                    <a:pt x="517" y="469"/>
                  </a:cubicBezTo>
                  <a:cubicBezTo>
                    <a:pt x="517" y="463"/>
                    <a:pt x="517" y="463"/>
                    <a:pt x="517" y="463"/>
                  </a:cubicBezTo>
                  <a:cubicBezTo>
                    <a:pt x="533" y="463"/>
                    <a:pt x="533" y="463"/>
                    <a:pt x="533" y="463"/>
                  </a:cubicBezTo>
                  <a:lnTo>
                    <a:pt x="533" y="469"/>
                  </a:lnTo>
                  <a:close/>
                  <a:moveTo>
                    <a:pt x="533" y="453"/>
                  </a:moveTo>
                  <a:cubicBezTo>
                    <a:pt x="517" y="453"/>
                    <a:pt x="517" y="453"/>
                    <a:pt x="517" y="453"/>
                  </a:cubicBezTo>
                  <a:cubicBezTo>
                    <a:pt x="517" y="446"/>
                    <a:pt x="517" y="446"/>
                    <a:pt x="517" y="446"/>
                  </a:cubicBezTo>
                  <a:cubicBezTo>
                    <a:pt x="533" y="446"/>
                    <a:pt x="533" y="446"/>
                    <a:pt x="533" y="446"/>
                  </a:cubicBezTo>
                  <a:lnTo>
                    <a:pt x="533" y="453"/>
                  </a:lnTo>
                  <a:close/>
                  <a:moveTo>
                    <a:pt x="533" y="437"/>
                  </a:moveTo>
                  <a:cubicBezTo>
                    <a:pt x="517" y="437"/>
                    <a:pt x="517" y="437"/>
                    <a:pt x="517" y="437"/>
                  </a:cubicBezTo>
                  <a:cubicBezTo>
                    <a:pt x="517" y="430"/>
                    <a:pt x="517" y="430"/>
                    <a:pt x="517" y="430"/>
                  </a:cubicBezTo>
                  <a:cubicBezTo>
                    <a:pt x="533" y="430"/>
                    <a:pt x="533" y="430"/>
                    <a:pt x="533" y="430"/>
                  </a:cubicBezTo>
                  <a:lnTo>
                    <a:pt x="533" y="437"/>
                  </a:lnTo>
                  <a:close/>
                  <a:moveTo>
                    <a:pt x="533" y="420"/>
                  </a:moveTo>
                  <a:cubicBezTo>
                    <a:pt x="517" y="420"/>
                    <a:pt x="517" y="420"/>
                    <a:pt x="517" y="420"/>
                  </a:cubicBezTo>
                  <a:cubicBezTo>
                    <a:pt x="517" y="414"/>
                    <a:pt x="517" y="414"/>
                    <a:pt x="517" y="414"/>
                  </a:cubicBezTo>
                  <a:cubicBezTo>
                    <a:pt x="533" y="414"/>
                    <a:pt x="533" y="414"/>
                    <a:pt x="533" y="414"/>
                  </a:cubicBezTo>
                  <a:lnTo>
                    <a:pt x="533" y="420"/>
                  </a:lnTo>
                  <a:close/>
                  <a:moveTo>
                    <a:pt x="533" y="404"/>
                  </a:moveTo>
                  <a:cubicBezTo>
                    <a:pt x="517" y="404"/>
                    <a:pt x="517" y="404"/>
                    <a:pt x="517" y="404"/>
                  </a:cubicBezTo>
                  <a:cubicBezTo>
                    <a:pt x="517" y="397"/>
                    <a:pt x="517" y="397"/>
                    <a:pt x="517" y="397"/>
                  </a:cubicBezTo>
                  <a:cubicBezTo>
                    <a:pt x="533" y="397"/>
                    <a:pt x="533" y="397"/>
                    <a:pt x="533" y="397"/>
                  </a:cubicBezTo>
                  <a:lnTo>
                    <a:pt x="533" y="404"/>
                  </a:lnTo>
                  <a:close/>
                  <a:moveTo>
                    <a:pt x="533" y="387"/>
                  </a:moveTo>
                  <a:cubicBezTo>
                    <a:pt x="517" y="387"/>
                    <a:pt x="517" y="387"/>
                    <a:pt x="517" y="387"/>
                  </a:cubicBezTo>
                  <a:cubicBezTo>
                    <a:pt x="517" y="381"/>
                    <a:pt x="517" y="381"/>
                    <a:pt x="517" y="381"/>
                  </a:cubicBezTo>
                  <a:cubicBezTo>
                    <a:pt x="533" y="381"/>
                    <a:pt x="533" y="381"/>
                    <a:pt x="533" y="381"/>
                  </a:cubicBezTo>
                  <a:lnTo>
                    <a:pt x="533" y="387"/>
                  </a:lnTo>
                  <a:close/>
                  <a:moveTo>
                    <a:pt x="533" y="371"/>
                  </a:moveTo>
                  <a:cubicBezTo>
                    <a:pt x="517" y="371"/>
                    <a:pt x="517" y="371"/>
                    <a:pt x="517" y="371"/>
                  </a:cubicBezTo>
                  <a:cubicBezTo>
                    <a:pt x="517" y="365"/>
                    <a:pt x="517" y="365"/>
                    <a:pt x="517" y="365"/>
                  </a:cubicBezTo>
                  <a:cubicBezTo>
                    <a:pt x="533" y="365"/>
                    <a:pt x="533" y="365"/>
                    <a:pt x="533" y="365"/>
                  </a:cubicBezTo>
                  <a:lnTo>
                    <a:pt x="533" y="371"/>
                  </a:lnTo>
                  <a:close/>
                  <a:moveTo>
                    <a:pt x="533" y="355"/>
                  </a:moveTo>
                  <a:cubicBezTo>
                    <a:pt x="517" y="355"/>
                    <a:pt x="517" y="355"/>
                    <a:pt x="517" y="355"/>
                  </a:cubicBezTo>
                  <a:cubicBezTo>
                    <a:pt x="517" y="348"/>
                    <a:pt x="517" y="348"/>
                    <a:pt x="517" y="348"/>
                  </a:cubicBezTo>
                  <a:cubicBezTo>
                    <a:pt x="533" y="348"/>
                    <a:pt x="533" y="348"/>
                    <a:pt x="533" y="348"/>
                  </a:cubicBezTo>
                  <a:lnTo>
                    <a:pt x="533" y="355"/>
                  </a:lnTo>
                  <a:close/>
                  <a:moveTo>
                    <a:pt x="533" y="338"/>
                  </a:moveTo>
                  <a:cubicBezTo>
                    <a:pt x="517" y="338"/>
                    <a:pt x="517" y="338"/>
                    <a:pt x="517" y="338"/>
                  </a:cubicBezTo>
                  <a:cubicBezTo>
                    <a:pt x="517" y="332"/>
                    <a:pt x="517" y="332"/>
                    <a:pt x="517" y="332"/>
                  </a:cubicBezTo>
                  <a:cubicBezTo>
                    <a:pt x="533" y="332"/>
                    <a:pt x="533" y="332"/>
                    <a:pt x="533" y="332"/>
                  </a:cubicBezTo>
                  <a:lnTo>
                    <a:pt x="533" y="338"/>
                  </a:lnTo>
                  <a:close/>
                  <a:moveTo>
                    <a:pt x="533" y="322"/>
                  </a:moveTo>
                  <a:cubicBezTo>
                    <a:pt x="517" y="322"/>
                    <a:pt x="517" y="322"/>
                    <a:pt x="517" y="322"/>
                  </a:cubicBezTo>
                  <a:cubicBezTo>
                    <a:pt x="517" y="315"/>
                    <a:pt x="517" y="315"/>
                    <a:pt x="517" y="315"/>
                  </a:cubicBezTo>
                  <a:cubicBezTo>
                    <a:pt x="533" y="315"/>
                    <a:pt x="533" y="315"/>
                    <a:pt x="533" y="315"/>
                  </a:cubicBezTo>
                  <a:lnTo>
                    <a:pt x="533" y="322"/>
                  </a:lnTo>
                  <a:close/>
                  <a:moveTo>
                    <a:pt x="533" y="306"/>
                  </a:moveTo>
                  <a:cubicBezTo>
                    <a:pt x="517" y="306"/>
                    <a:pt x="517" y="306"/>
                    <a:pt x="517" y="306"/>
                  </a:cubicBezTo>
                  <a:cubicBezTo>
                    <a:pt x="517" y="299"/>
                    <a:pt x="517" y="299"/>
                    <a:pt x="517" y="299"/>
                  </a:cubicBezTo>
                  <a:cubicBezTo>
                    <a:pt x="533" y="299"/>
                    <a:pt x="533" y="299"/>
                    <a:pt x="533" y="299"/>
                  </a:cubicBezTo>
                  <a:lnTo>
                    <a:pt x="533" y="306"/>
                  </a:lnTo>
                  <a:close/>
                  <a:moveTo>
                    <a:pt x="533" y="289"/>
                  </a:moveTo>
                  <a:cubicBezTo>
                    <a:pt x="517" y="289"/>
                    <a:pt x="517" y="289"/>
                    <a:pt x="517" y="289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33" y="283"/>
                    <a:pt x="533" y="283"/>
                    <a:pt x="533" y="283"/>
                  </a:cubicBezTo>
                  <a:lnTo>
                    <a:pt x="533" y="289"/>
                  </a:lnTo>
                  <a:close/>
                  <a:moveTo>
                    <a:pt x="533" y="273"/>
                  </a:moveTo>
                  <a:cubicBezTo>
                    <a:pt x="517" y="273"/>
                    <a:pt x="517" y="273"/>
                    <a:pt x="517" y="273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33" y="266"/>
                    <a:pt x="533" y="266"/>
                    <a:pt x="533" y="266"/>
                  </a:cubicBezTo>
                  <a:lnTo>
                    <a:pt x="533" y="273"/>
                  </a:lnTo>
                  <a:close/>
                  <a:moveTo>
                    <a:pt x="533" y="256"/>
                  </a:moveTo>
                  <a:cubicBezTo>
                    <a:pt x="517" y="256"/>
                    <a:pt x="517" y="256"/>
                    <a:pt x="517" y="256"/>
                  </a:cubicBezTo>
                  <a:cubicBezTo>
                    <a:pt x="517" y="250"/>
                    <a:pt x="517" y="250"/>
                    <a:pt x="517" y="250"/>
                  </a:cubicBezTo>
                  <a:cubicBezTo>
                    <a:pt x="533" y="250"/>
                    <a:pt x="533" y="250"/>
                    <a:pt x="533" y="250"/>
                  </a:cubicBezTo>
                  <a:lnTo>
                    <a:pt x="533" y="256"/>
                  </a:lnTo>
                  <a:close/>
                  <a:moveTo>
                    <a:pt x="552" y="535"/>
                  </a:moveTo>
                  <a:cubicBezTo>
                    <a:pt x="536" y="535"/>
                    <a:pt x="536" y="535"/>
                    <a:pt x="536" y="535"/>
                  </a:cubicBezTo>
                  <a:cubicBezTo>
                    <a:pt x="536" y="528"/>
                    <a:pt x="536" y="528"/>
                    <a:pt x="536" y="528"/>
                  </a:cubicBezTo>
                  <a:cubicBezTo>
                    <a:pt x="552" y="528"/>
                    <a:pt x="552" y="528"/>
                    <a:pt x="552" y="528"/>
                  </a:cubicBezTo>
                  <a:lnTo>
                    <a:pt x="552" y="535"/>
                  </a:lnTo>
                  <a:close/>
                  <a:moveTo>
                    <a:pt x="552" y="519"/>
                  </a:moveTo>
                  <a:cubicBezTo>
                    <a:pt x="536" y="519"/>
                    <a:pt x="536" y="519"/>
                    <a:pt x="536" y="519"/>
                  </a:cubicBezTo>
                  <a:cubicBezTo>
                    <a:pt x="536" y="512"/>
                    <a:pt x="536" y="512"/>
                    <a:pt x="536" y="512"/>
                  </a:cubicBezTo>
                  <a:cubicBezTo>
                    <a:pt x="552" y="512"/>
                    <a:pt x="552" y="512"/>
                    <a:pt x="552" y="512"/>
                  </a:cubicBezTo>
                  <a:lnTo>
                    <a:pt x="552" y="519"/>
                  </a:lnTo>
                  <a:close/>
                  <a:moveTo>
                    <a:pt x="552" y="502"/>
                  </a:moveTo>
                  <a:cubicBezTo>
                    <a:pt x="536" y="502"/>
                    <a:pt x="536" y="502"/>
                    <a:pt x="536" y="502"/>
                  </a:cubicBezTo>
                  <a:cubicBezTo>
                    <a:pt x="536" y="496"/>
                    <a:pt x="536" y="496"/>
                    <a:pt x="536" y="496"/>
                  </a:cubicBezTo>
                  <a:cubicBezTo>
                    <a:pt x="552" y="496"/>
                    <a:pt x="552" y="496"/>
                    <a:pt x="552" y="496"/>
                  </a:cubicBezTo>
                  <a:lnTo>
                    <a:pt x="552" y="502"/>
                  </a:lnTo>
                  <a:close/>
                  <a:moveTo>
                    <a:pt x="552" y="486"/>
                  </a:moveTo>
                  <a:cubicBezTo>
                    <a:pt x="536" y="486"/>
                    <a:pt x="536" y="486"/>
                    <a:pt x="536" y="486"/>
                  </a:cubicBezTo>
                  <a:cubicBezTo>
                    <a:pt x="536" y="479"/>
                    <a:pt x="536" y="479"/>
                    <a:pt x="536" y="479"/>
                  </a:cubicBezTo>
                  <a:cubicBezTo>
                    <a:pt x="552" y="479"/>
                    <a:pt x="552" y="479"/>
                    <a:pt x="552" y="479"/>
                  </a:cubicBezTo>
                  <a:lnTo>
                    <a:pt x="552" y="486"/>
                  </a:lnTo>
                  <a:close/>
                  <a:moveTo>
                    <a:pt x="552" y="469"/>
                  </a:moveTo>
                  <a:cubicBezTo>
                    <a:pt x="536" y="469"/>
                    <a:pt x="536" y="469"/>
                    <a:pt x="536" y="469"/>
                  </a:cubicBezTo>
                  <a:cubicBezTo>
                    <a:pt x="536" y="463"/>
                    <a:pt x="536" y="463"/>
                    <a:pt x="536" y="463"/>
                  </a:cubicBezTo>
                  <a:cubicBezTo>
                    <a:pt x="552" y="463"/>
                    <a:pt x="552" y="463"/>
                    <a:pt x="552" y="463"/>
                  </a:cubicBezTo>
                  <a:lnTo>
                    <a:pt x="552" y="469"/>
                  </a:lnTo>
                  <a:close/>
                  <a:moveTo>
                    <a:pt x="552" y="453"/>
                  </a:moveTo>
                  <a:cubicBezTo>
                    <a:pt x="536" y="453"/>
                    <a:pt x="536" y="453"/>
                    <a:pt x="536" y="453"/>
                  </a:cubicBezTo>
                  <a:cubicBezTo>
                    <a:pt x="536" y="446"/>
                    <a:pt x="536" y="446"/>
                    <a:pt x="536" y="446"/>
                  </a:cubicBezTo>
                  <a:cubicBezTo>
                    <a:pt x="552" y="446"/>
                    <a:pt x="552" y="446"/>
                    <a:pt x="552" y="446"/>
                  </a:cubicBezTo>
                  <a:lnTo>
                    <a:pt x="552" y="453"/>
                  </a:lnTo>
                  <a:close/>
                  <a:moveTo>
                    <a:pt x="552" y="437"/>
                  </a:moveTo>
                  <a:cubicBezTo>
                    <a:pt x="536" y="437"/>
                    <a:pt x="536" y="437"/>
                    <a:pt x="536" y="437"/>
                  </a:cubicBezTo>
                  <a:cubicBezTo>
                    <a:pt x="536" y="430"/>
                    <a:pt x="536" y="430"/>
                    <a:pt x="536" y="430"/>
                  </a:cubicBezTo>
                  <a:cubicBezTo>
                    <a:pt x="552" y="430"/>
                    <a:pt x="552" y="430"/>
                    <a:pt x="552" y="430"/>
                  </a:cubicBezTo>
                  <a:lnTo>
                    <a:pt x="552" y="437"/>
                  </a:lnTo>
                  <a:close/>
                  <a:moveTo>
                    <a:pt x="552" y="420"/>
                  </a:moveTo>
                  <a:cubicBezTo>
                    <a:pt x="536" y="420"/>
                    <a:pt x="536" y="420"/>
                    <a:pt x="536" y="420"/>
                  </a:cubicBezTo>
                  <a:cubicBezTo>
                    <a:pt x="536" y="414"/>
                    <a:pt x="536" y="414"/>
                    <a:pt x="536" y="414"/>
                  </a:cubicBezTo>
                  <a:cubicBezTo>
                    <a:pt x="552" y="414"/>
                    <a:pt x="552" y="414"/>
                    <a:pt x="552" y="414"/>
                  </a:cubicBezTo>
                  <a:lnTo>
                    <a:pt x="552" y="420"/>
                  </a:lnTo>
                  <a:close/>
                  <a:moveTo>
                    <a:pt x="552" y="404"/>
                  </a:moveTo>
                  <a:cubicBezTo>
                    <a:pt x="536" y="404"/>
                    <a:pt x="536" y="404"/>
                    <a:pt x="536" y="404"/>
                  </a:cubicBezTo>
                  <a:cubicBezTo>
                    <a:pt x="536" y="397"/>
                    <a:pt x="536" y="397"/>
                    <a:pt x="536" y="397"/>
                  </a:cubicBezTo>
                  <a:cubicBezTo>
                    <a:pt x="552" y="397"/>
                    <a:pt x="552" y="397"/>
                    <a:pt x="552" y="397"/>
                  </a:cubicBezTo>
                  <a:lnTo>
                    <a:pt x="552" y="404"/>
                  </a:lnTo>
                  <a:close/>
                  <a:moveTo>
                    <a:pt x="552" y="387"/>
                  </a:moveTo>
                  <a:cubicBezTo>
                    <a:pt x="536" y="387"/>
                    <a:pt x="536" y="387"/>
                    <a:pt x="536" y="387"/>
                  </a:cubicBezTo>
                  <a:cubicBezTo>
                    <a:pt x="536" y="381"/>
                    <a:pt x="536" y="381"/>
                    <a:pt x="536" y="381"/>
                  </a:cubicBezTo>
                  <a:cubicBezTo>
                    <a:pt x="552" y="381"/>
                    <a:pt x="552" y="381"/>
                    <a:pt x="552" y="381"/>
                  </a:cubicBezTo>
                  <a:lnTo>
                    <a:pt x="552" y="387"/>
                  </a:lnTo>
                  <a:close/>
                  <a:moveTo>
                    <a:pt x="552" y="371"/>
                  </a:moveTo>
                  <a:cubicBezTo>
                    <a:pt x="536" y="371"/>
                    <a:pt x="536" y="371"/>
                    <a:pt x="536" y="371"/>
                  </a:cubicBezTo>
                  <a:cubicBezTo>
                    <a:pt x="536" y="365"/>
                    <a:pt x="536" y="365"/>
                    <a:pt x="536" y="365"/>
                  </a:cubicBezTo>
                  <a:cubicBezTo>
                    <a:pt x="552" y="365"/>
                    <a:pt x="552" y="365"/>
                    <a:pt x="552" y="365"/>
                  </a:cubicBezTo>
                  <a:lnTo>
                    <a:pt x="552" y="371"/>
                  </a:lnTo>
                  <a:close/>
                  <a:moveTo>
                    <a:pt x="552" y="355"/>
                  </a:moveTo>
                  <a:cubicBezTo>
                    <a:pt x="536" y="355"/>
                    <a:pt x="536" y="355"/>
                    <a:pt x="536" y="355"/>
                  </a:cubicBezTo>
                  <a:cubicBezTo>
                    <a:pt x="536" y="348"/>
                    <a:pt x="536" y="348"/>
                    <a:pt x="536" y="348"/>
                  </a:cubicBezTo>
                  <a:cubicBezTo>
                    <a:pt x="552" y="348"/>
                    <a:pt x="552" y="348"/>
                    <a:pt x="552" y="348"/>
                  </a:cubicBezTo>
                  <a:lnTo>
                    <a:pt x="552" y="355"/>
                  </a:lnTo>
                  <a:close/>
                  <a:moveTo>
                    <a:pt x="552" y="338"/>
                  </a:moveTo>
                  <a:cubicBezTo>
                    <a:pt x="536" y="338"/>
                    <a:pt x="536" y="338"/>
                    <a:pt x="536" y="338"/>
                  </a:cubicBezTo>
                  <a:cubicBezTo>
                    <a:pt x="536" y="332"/>
                    <a:pt x="536" y="332"/>
                    <a:pt x="536" y="332"/>
                  </a:cubicBezTo>
                  <a:cubicBezTo>
                    <a:pt x="552" y="332"/>
                    <a:pt x="552" y="332"/>
                    <a:pt x="552" y="332"/>
                  </a:cubicBezTo>
                  <a:lnTo>
                    <a:pt x="552" y="338"/>
                  </a:lnTo>
                  <a:close/>
                  <a:moveTo>
                    <a:pt x="552" y="306"/>
                  </a:moveTo>
                  <a:cubicBezTo>
                    <a:pt x="536" y="306"/>
                    <a:pt x="536" y="306"/>
                    <a:pt x="536" y="306"/>
                  </a:cubicBezTo>
                  <a:cubicBezTo>
                    <a:pt x="536" y="299"/>
                    <a:pt x="536" y="299"/>
                    <a:pt x="536" y="299"/>
                  </a:cubicBezTo>
                  <a:cubicBezTo>
                    <a:pt x="552" y="299"/>
                    <a:pt x="552" y="299"/>
                    <a:pt x="552" y="299"/>
                  </a:cubicBezTo>
                  <a:lnTo>
                    <a:pt x="552" y="306"/>
                  </a:lnTo>
                  <a:close/>
                  <a:moveTo>
                    <a:pt x="552" y="289"/>
                  </a:moveTo>
                  <a:cubicBezTo>
                    <a:pt x="536" y="289"/>
                    <a:pt x="536" y="289"/>
                    <a:pt x="536" y="289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52" y="283"/>
                    <a:pt x="552" y="283"/>
                    <a:pt x="552" y="283"/>
                  </a:cubicBezTo>
                  <a:lnTo>
                    <a:pt x="552" y="289"/>
                  </a:lnTo>
                  <a:close/>
                  <a:moveTo>
                    <a:pt x="552" y="273"/>
                  </a:moveTo>
                  <a:cubicBezTo>
                    <a:pt x="536" y="273"/>
                    <a:pt x="536" y="273"/>
                    <a:pt x="536" y="273"/>
                  </a:cubicBezTo>
                  <a:cubicBezTo>
                    <a:pt x="536" y="266"/>
                    <a:pt x="536" y="266"/>
                    <a:pt x="536" y="266"/>
                  </a:cubicBezTo>
                  <a:cubicBezTo>
                    <a:pt x="552" y="266"/>
                    <a:pt x="552" y="266"/>
                    <a:pt x="552" y="266"/>
                  </a:cubicBezTo>
                  <a:lnTo>
                    <a:pt x="552" y="273"/>
                  </a:lnTo>
                  <a:close/>
                  <a:moveTo>
                    <a:pt x="552" y="256"/>
                  </a:moveTo>
                  <a:cubicBezTo>
                    <a:pt x="536" y="256"/>
                    <a:pt x="536" y="256"/>
                    <a:pt x="536" y="256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52" y="250"/>
                    <a:pt x="552" y="250"/>
                    <a:pt x="552" y="250"/>
                  </a:cubicBezTo>
                  <a:lnTo>
                    <a:pt x="552" y="256"/>
                  </a:lnTo>
                  <a:close/>
                  <a:moveTo>
                    <a:pt x="571" y="535"/>
                  </a:moveTo>
                  <a:cubicBezTo>
                    <a:pt x="555" y="535"/>
                    <a:pt x="555" y="535"/>
                    <a:pt x="555" y="535"/>
                  </a:cubicBezTo>
                  <a:cubicBezTo>
                    <a:pt x="555" y="528"/>
                    <a:pt x="555" y="528"/>
                    <a:pt x="555" y="528"/>
                  </a:cubicBezTo>
                  <a:cubicBezTo>
                    <a:pt x="571" y="528"/>
                    <a:pt x="571" y="528"/>
                    <a:pt x="571" y="528"/>
                  </a:cubicBezTo>
                  <a:lnTo>
                    <a:pt x="571" y="535"/>
                  </a:lnTo>
                  <a:close/>
                  <a:moveTo>
                    <a:pt x="571" y="519"/>
                  </a:moveTo>
                  <a:cubicBezTo>
                    <a:pt x="555" y="519"/>
                    <a:pt x="555" y="519"/>
                    <a:pt x="555" y="519"/>
                  </a:cubicBezTo>
                  <a:cubicBezTo>
                    <a:pt x="555" y="512"/>
                    <a:pt x="555" y="512"/>
                    <a:pt x="555" y="512"/>
                  </a:cubicBezTo>
                  <a:cubicBezTo>
                    <a:pt x="571" y="512"/>
                    <a:pt x="571" y="512"/>
                    <a:pt x="571" y="512"/>
                  </a:cubicBezTo>
                  <a:lnTo>
                    <a:pt x="571" y="519"/>
                  </a:lnTo>
                  <a:close/>
                  <a:moveTo>
                    <a:pt x="571" y="502"/>
                  </a:moveTo>
                  <a:cubicBezTo>
                    <a:pt x="555" y="502"/>
                    <a:pt x="555" y="502"/>
                    <a:pt x="555" y="502"/>
                  </a:cubicBezTo>
                  <a:cubicBezTo>
                    <a:pt x="555" y="496"/>
                    <a:pt x="555" y="496"/>
                    <a:pt x="555" y="496"/>
                  </a:cubicBezTo>
                  <a:cubicBezTo>
                    <a:pt x="571" y="496"/>
                    <a:pt x="571" y="496"/>
                    <a:pt x="571" y="496"/>
                  </a:cubicBezTo>
                  <a:lnTo>
                    <a:pt x="571" y="502"/>
                  </a:lnTo>
                  <a:close/>
                  <a:moveTo>
                    <a:pt x="571" y="486"/>
                  </a:moveTo>
                  <a:cubicBezTo>
                    <a:pt x="555" y="486"/>
                    <a:pt x="555" y="486"/>
                    <a:pt x="555" y="486"/>
                  </a:cubicBezTo>
                  <a:cubicBezTo>
                    <a:pt x="555" y="479"/>
                    <a:pt x="555" y="479"/>
                    <a:pt x="555" y="479"/>
                  </a:cubicBezTo>
                  <a:cubicBezTo>
                    <a:pt x="571" y="479"/>
                    <a:pt x="571" y="479"/>
                    <a:pt x="571" y="479"/>
                  </a:cubicBezTo>
                  <a:lnTo>
                    <a:pt x="571" y="486"/>
                  </a:lnTo>
                  <a:close/>
                  <a:moveTo>
                    <a:pt x="571" y="469"/>
                  </a:moveTo>
                  <a:cubicBezTo>
                    <a:pt x="555" y="469"/>
                    <a:pt x="555" y="469"/>
                    <a:pt x="555" y="469"/>
                  </a:cubicBezTo>
                  <a:cubicBezTo>
                    <a:pt x="555" y="463"/>
                    <a:pt x="555" y="463"/>
                    <a:pt x="555" y="463"/>
                  </a:cubicBezTo>
                  <a:cubicBezTo>
                    <a:pt x="571" y="463"/>
                    <a:pt x="571" y="463"/>
                    <a:pt x="571" y="463"/>
                  </a:cubicBezTo>
                  <a:lnTo>
                    <a:pt x="571" y="469"/>
                  </a:lnTo>
                  <a:close/>
                  <a:moveTo>
                    <a:pt x="571" y="453"/>
                  </a:moveTo>
                  <a:cubicBezTo>
                    <a:pt x="555" y="453"/>
                    <a:pt x="555" y="453"/>
                    <a:pt x="555" y="453"/>
                  </a:cubicBezTo>
                  <a:cubicBezTo>
                    <a:pt x="555" y="446"/>
                    <a:pt x="555" y="446"/>
                    <a:pt x="555" y="446"/>
                  </a:cubicBezTo>
                  <a:cubicBezTo>
                    <a:pt x="571" y="446"/>
                    <a:pt x="571" y="446"/>
                    <a:pt x="571" y="446"/>
                  </a:cubicBezTo>
                  <a:lnTo>
                    <a:pt x="571" y="453"/>
                  </a:lnTo>
                  <a:close/>
                  <a:moveTo>
                    <a:pt x="571" y="437"/>
                  </a:moveTo>
                  <a:cubicBezTo>
                    <a:pt x="555" y="437"/>
                    <a:pt x="555" y="437"/>
                    <a:pt x="555" y="437"/>
                  </a:cubicBezTo>
                  <a:cubicBezTo>
                    <a:pt x="555" y="430"/>
                    <a:pt x="555" y="430"/>
                    <a:pt x="555" y="430"/>
                  </a:cubicBezTo>
                  <a:cubicBezTo>
                    <a:pt x="571" y="430"/>
                    <a:pt x="571" y="430"/>
                    <a:pt x="571" y="430"/>
                  </a:cubicBezTo>
                  <a:lnTo>
                    <a:pt x="571" y="437"/>
                  </a:lnTo>
                  <a:close/>
                  <a:moveTo>
                    <a:pt x="571" y="420"/>
                  </a:moveTo>
                  <a:cubicBezTo>
                    <a:pt x="555" y="420"/>
                    <a:pt x="555" y="420"/>
                    <a:pt x="555" y="420"/>
                  </a:cubicBezTo>
                  <a:cubicBezTo>
                    <a:pt x="555" y="414"/>
                    <a:pt x="555" y="414"/>
                    <a:pt x="555" y="414"/>
                  </a:cubicBezTo>
                  <a:cubicBezTo>
                    <a:pt x="571" y="414"/>
                    <a:pt x="571" y="414"/>
                    <a:pt x="571" y="414"/>
                  </a:cubicBezTo>
                  <a:lnTo>
                    <a:pt x="571" y="420"/>
                  </a:lnTo>
                  <a:close/>
                  <a:moveTo>
                    <a:pt x="571" y="404"/>
                  </a:moveTo>
                  <a:cubicBezTo>
                    <a:pt x="555" y="404"/>
                    <a:pt x="555" y="404"/>
                    <a:pt x="555" y="404"/>
                  </a:cubicBezTo>
                  <a:cubicBezTo>
                    <a:pt x="555" y="397"/>
                    <a:pt x="555" y="397"/>
                    <a:pt x="555" y="397"/>
                  </a:cubicBezTo>
                  <a:cubicBezTo>
                    <a:pt x="571" y="397"/>
                    <a:pt x="571" y="397"/>
                    <a:pt x="571" y="397"/>
                  </a:cubicBezTo>
                  <a:lnTo>
                    <a:pt x="571" y="404"/>
                  </a:lnTo>
                  <a:close/>
                  <a:moveTo>
                    <a:pt x="571" y="387"/>
                  </a:moveTo>
                  <a:cubicBezTo>
                    <a:pt x="555" y="387"/>
                    <a:pt x="555" y="387"/>
                    <a:pt x="555" y="387"/>
                  </a:cubicBezTo>
                  <a:cubicBezTo>
                    <a:pt x="555" y="381"/>
                    <a:pt x="555" y="381"/>
                    <a:pt x="555" y="381"/>
                  </a:cubicBezTo>
                  <a:cubicBezTo>
                    <a:pt x="571" y="381"/>
                    <a:pt x="571" y="381"/>
                    <a:pt x="571" y="381"/>
                  </a:cubicBezTo>
                  <a:lnTo>
                    <a:pt x="571" y="387"/>
                  </a:lnTo>
                  <a:close/>
                  <a:moveTo>
                    <a:pt x="571" y="371"/>
                  </a:moveTo>
                  <a:cubicBezTo>
                    <a:pt x="555" y="371"/>
                    <a:pt x="555" y="371"/>
                    <a:pt x="555" y="371"/>
                  </a:cubicBezTo>
                  <a:cubicBezTo>
                    <a:pt x="555" y="365"/>
                    <a:pt x="555" y="365"/>
                    <a:pt x="555" y="365"/>
                  </a:cubicBezTo>
                  <a:cubicBezTo>
                    <a:pt x="571" y="365"/>
                    <a:pt x="571" y="365"/>
                    <a:pt x="571" y="365"/>
                  </a:cubicBezTo>
                  <a:lnTo>
                    <a:pt x="571" y="371"/>
                  </a:lnTo>
                  <a:close/>
                  <a:moveTo>
                    <a:pt x="571" y="355"/>
                  </a:moveTo>
                  <a:cubicBezTo>
                    <a:pt x="555" y="355"/>
                    <a:pt x="555" y="355"/>
                    <a:pt x="555" y="355"/>
                  </a:cubicBezTo>
                  <a:cubicBezTo>
                    <a:pt x="555" y="348"/>
                    <a:pt x="555" y="348"/>
                    <a:pt x="555" y="348"/>
                  </a:cubicBezTo>
                  <a:cubicBezTo>
                    <a:pt x="571" y="348"/>
                    <a:pt x="571" y="348"/>
                    <a:pt x="571" y="348"/>
                  </a:cubicBezTo>
                  <a:lnTo>
                    <a:pt x="571" y="355"/>
                  </a:lnTo>
                  <a:close/>
                  <a:moveTo>
                    <a:pt x="571" y="338"/>
                  </a:moveTo>
                  <a:cubicBezTo>
                    <a:pt x="555" y="338"/>
                    <a:pt x="555" y="338"/>
                    <a:pt x="555" y="338"/>
                  </a:cubicBezTo>
                  <a:cubicBezTo>
                    <a:pt x="555" y="332"/>
                    <a:pt x="555" y="332"/>
                    <a:pt x="555" y="332"/>
                  </a:cubicBezTo>
                  <a:cubicBezTo>
                    <a:pt x="571" y="332"/>
                    <a:pt x="571" y="332"/>
                    <a:pt x="571" y="332"/>
                  </a:cubicBezTo>
                  <a:lnTo>
                    <a:pt x="571" y="338"/>
                  </a:lnTo>
                  <a:close/>
                  <a:moveTo>
                    <a:pt x="571" y="322"/>
                  </a:moveTo>
                  <a:cubicBezTo>
                    <a:pt x="555" y="322"/>
                    <a:pt x="555" y="322"/>
                    <a:pt x="555" y="322"/>
                  </a:cubicBezTo>
                  <a:cubicBezTo>
                    <a:pt x="555" y="315"/>
                    <a:pt x="555" y="315"/>
                    <a:pt x="555" y="315"/>
                  </a:cubicBezTo>
                  <a:cubicBezTo>
                    <a:pt x="571" y="315"/>
                    <a:pt x="571" y="315"/>
                    <a:pt x="571" y="315"/>
                  </a:cubicBezTo>
                  <a:lnTo>
                    <a:pt x="571" y="322"/>
                  </a:lnTo>
                  <a:close/>
                  <a:moveTo>
                    <a:pt x="571" y="306"/>
                  </a:moveTo>
                  <a:cubicBezTo>
                    <a:pt x="555" y="306"/>
                    <a:pt x="555" y="306"/>
                    <a:pt x="555" y="306"/>
                  </a:cubicBezTo>
                  <a:cubicBezTo>
                    <a:pt x="555" y="299"/>
                    <a:pt x="555" y="299"/>
                    <a:pt x="555" y="299"/>
                  </a:cubicBezTo>
                  <a:cubicBezTo>
                    <a:pt x="571" y="299"/>
                    <a:pt x="571" y="299"/>
                    <a:pt x="571" y="299"/>
                  </a:cubicBezTo>
                  <a:lnTo>
                    <a:pt x="571" y="306"/>
                  </a:lnTo>
                  <a:close/>
                  <a:moveTo>
                    <a:pt x="571" y="289"/>
                  </a:moveTo>
                  <a:cubicBezTo>
                    <a:pt x="555" y="289"/>
                    <a:pt x="555" y="289"/>
                    <a:pt x="555" y="289"/>
                  </a:cubicBezTo>
                  <a:cubicBezTo>
                    <a:pt x="555" y="283"/>
                    <a:pt x="555" y="283"/>
                    <a:pt x="555" y="283"/>
                  </a:cubicBezTo>
                  <a:cubicBezTo>
                    <a:pt x="571" y="283"/>
                    <a:pt x="571" y="283"/>
                    <a:pt x="571" y="283"/>
                  </a:cubicBezTo>
                  <a:lnTo>
                    <a:pt x="571" y="289"/>
                  </a:lnTo>
                  <a:close/>
                  <a:moveTo>
                    <a:pt x="571" y="273"/>
                  </a:moveTo>
                  <a:cubicBezTo>
                    <a:pt x="555" y="273"/>
                    <a:pt x="555" y="273"/>
                    <a:pt x="555" y="273"/>
                  </a:cubicBezTo>
                  <a:cubicBezTo>
                    <a:pt x="555" y="266"/>
                    <a:pt x="555" y="266"/>
                    <a:pt x="555" y="266"/>
                  </a:cubicBezTo>
                  <a:cubicBezTo>
                    <a:pt x="571" y="266"/>
                    <a:pt x="571" y="266"/>
                    <a:pt x="571" y="266"/>
                  </a:cubicBezTo>
                  <a:lnTo>
                    <a:pt x="571" y="273"/>
                  </a:lnTo>
                  <a:close/>
                  <a:moveTo>
                    <a:pt x="571" y="256"/>
                  </a:moveTo>
                  <a:cubicBezTo>
                    <a:pt x="555" y="256"/>
                    <a:pt x="555" y="256"/>
                    <a:pt x="555" y="256"/>
                  </a:cubicBezTo>
                  <a:cubicBezTo>
                    <a:pt x="555" y="250"/>
                    <a:pt x="555" y="250"/>
                    <a:pt x="555" y="250"/>
                  </a:cubicBezTo>
                  <a:cubicBezTo>
                    <a:pt x="571" y="250"/>
                    <a:pt x="571" y="250"/>
                    <a:pt x="571" y="250"/>
                  </a:cubicBezTo>
                  <a:lnTo>
                    <a:pt x="571" y="256"/>
                  </a:lnTo>
                  <a:close/>
                  <a:moveTo>
                    <a:pt x="590" y="535"/>
                  </a:moveTo>
                  <a:cubicBezTo>
                    <a:pt x="574" y="535"/>
                    <a:pt x="574" y="535"/>
                    <a:pt x="574" y="535"/>
                  </a:cubicBezTo>
                  <a:cubicBezTo>
                    <a:pt x="574" y="528"/>
                    <a:pt x="574" y="528"/>
                    <a:pt x="574" y="528"/>
                  </a:cubicBezTo>
                  <a:cubicBezTo>
                    <a:pt x="590" y="528"/>
                    <a:pt x="590" y="528"/>
                    <a:pt x="590" y="528"/>
                  </a:cubicBezTo>
                  <a:lnTo>
                    <a:pt x="590" y="535"/>
                  </a:lnTo>
                  <a:close/>
                  <a:moveTo>
                    <a:pt x="590" y="519"/>
                  </a:moveTo>
                  <a:cubicBezTo>
                    <a:pt x="574" y="519"/>
                    <a:pt x="574" y="519"/>
                    <a:pt x="574" y="519"/>
                  </a:cubicBezTo>
                  <a:cubicBezTo>
                    <a:pt x="574" y="512"/>
                    <a:pt x="574" y="512"/>
                    <a:pt x="574" y="512"/>
                  </a:cubicBezTo>
                  <a:cubicBezTo>
                    <a:pt x="590" y="512"/>
                    <a:pt x="590" y="512"/>
                    <a:pt x="590" y="512"/>
                  </a:cubicBezTo>
                  <a:lnTo>
                    <a:pt x="590" y="519"/>
                  </a:lnTo>
                  <a:close/>
                  <a:moveTo>
                    <a:pt x="590" y="486"/>
                  </a:moveTo>
                  <a:cubicBezTo>
                    <a:pt x="574" y="486"/>
                    <a:pt x="574" y="486"/>
                    <a:pt x="574" y="486"/>
                  </a:cubicBezTo>
                  <a:cubicBezTo>
                    <a:pt x="574" y="479"/>
                    <a:pt x="574" y="479"/>
                    <a:pt x="574" y="479"/>
                  </a:cubicBezTo>
                  <a:cubicBezTo>
                    <a:pt x="590" y="479"/>
                    <a:pt x="590" y="479"/>
                    <a:pt x="590" y="479"/>
                  </a:cubicBezTo>
                  <a:lnTo>
                    <a:pt x="590" y="486"/>
                  </a:lnTo>
                  <a:close/>
                  <a:moveTo>
                    <a:pt x="590" y="469"/>
                  </a:moveTo>
                  <a:cubicBezTo>
                    <a:pt x="574" y="469"/>
                    <a:pt x="574" y="469"/>
                    <a:pt x="574" y="469"/>
                  </a:cubicBezTo>
                  <a:cubicBezTo>
                    <a:pt x="574" y="463"/>
                    <a:pt x="574" y="463"/>
                    <a:pt x="574" y="463"/>
                  </a:cubicBezTo>
                  <a:cubicBezTo>
                    <a:pt x="590" y="463"/>
                    <a:pt x="590" y="463"/>
                    <a:pt x="590" y="463"/>
                  </a:cubicBezTo>
                  <a:lnTo>
                    <a:pt x="590" y="469"/>
                  </a:lnTo>
                  <a:close/>
                  <a:moveTo>
                    <a:pt x="590" y="453"/>
                  </a:moveTo>
                  <a:cubicBezTo>
                    <a:pt x="574" y="453"/>
                    <a:pt x="574" y="453"/>
                    <a:pt x="574" y="453"/>
                  </a:cubicBezTo>
                  <a:cubicBezTo>
                    <a:pt x="574" y="446"/>
                    <a:pt x="574" y="446"/>
                    <a:pt x="574" y="446"/>
                  </a:cubicBezTo>
                  <a:cubicBezTo>
                    <a:pt x="590" y="446"/>
                    <a:pt x="590" y="446"/>
                    <a:pt x="590" y="446"/>
                  </a:cubicBezTo>
                  <a:lnTo>
                    <a:pt x="590" y="453"/>
                  </a:lnTo>
                  <a:close/>
                  <a:moveTo>
                    <a:pt x="590" y="437"/>
                  </a:moveTo>
                  <a:cubicBezTo>
                    <a:pt x="574" y="437"/>
                    <a:pt x="574" y="437"/>
                    <a:pt x="574" y="437"/>
                  </a:cubicBezTo>
                  <a:cubicBezTo>
                    <a:pt x="574" y="430"/>
                    <a:pt x="574" y="430"/>
                    <a:pt x="574" y="430"/>
                  </a:cubicBezTo>
                  <a:cubicBezTo>
                    <a:pt x="590" y="430"/>
                    <a:pt x="590" y="430"/>
                    <a:pt x="590" y="430"/>
                  </a:cubicBezTo>
                  <a:lnTo>
                    <a:pt x="590" y="437"/>
                  </a:lnTo>
                  <a:close/>
                  <a:moveTo>
                    <a:pt x="590" y="420"/>
                  </a:moveTo>
                  <a:cubicBezTo>
                    <a:pt x="574" y="420"/>
                    <a:pt x="574" y="420"/>
                    <a:pt x="574" y="420"/>
                  </a:cubicBezTo>
                  <a:cubicBezTo>
                    <a:pt x="574" y="414"/>
                    <a:pt x="574" y="414"/>
                    <a:pt x="574" y="414"/>
                  </a:cubicBezTo>
                  <a:cubicBezTo>
                    <a:pt x="590" y="414"/>
                    <a:pt x="590" y="414"/>
                    <a:pt x="590" y="414"/>
                  </a:cubicBezTo>
                  <a:lnTo>
                    <a:pt x="590" y="420"/>
                  </a:lnTo>
                  <a:close/>
                  <a:moveTo>
                    <a:pt x="590" y="387"/>
                  </a:moveTo>
                  <a:cubicBezTo>
                    <a:pt x="574" y="387"/>
                    <a:pt x="574" y="387"/>
                    <a:pt x="574" y="387"/>
                  </a:cubicBezTo>
                  <a:cubicBezTo>
                    <a:pt x="574" y="381"/>
                    <a:pt x="574" y="381"/>
                    <a:pt x="574" y="381"/>
                  </a:cubicBezTo>
                  <a:cubicBezTo>
                    <a:pt x="590" y="381"/>
                    <a:pt x="590" y="381"/>
                    <a:pt x="590" y="381"/>
                  </a:cubicBezTo>
                  <a:lnTo>
                    <a:pt x="590" y="387"/>
                  </a:lnTo>
                  <a:close/>
                  <a:moveTo>
                    <a:pt x="590" y="371"/>
                  </a:moveTo>
                  <a:cubicBezTo>
                    <a:pt x="574" y="371"/>
                    <a:pt x="574" y="371"/>
                    <a:pt x="574" y="371"/>
                  </a:cubicBezTo>
                  <a:cubicBezTo>
                    <a:pt x="574" y="365"/>
                    <a:pt x="574" y="365"/>
                    <a:pt x="574" y="365"/>
                  </a:cubicBezTo>
                  <a:cubicBezTo>
                    <a:pt x="590" y="365"/>
                    <a:pt x="590" y="365"/>
                    <a:pt x="590" y="365"/>
                  </a:cubicBezTo>
                  <a:lnTo>
                    <a:pt x="590" y="371"/>
                  </a:lnTo>
                  <a:close/>
                  <a:moveTo>
                    <a:pt x="590" y="355"/>
                  </a:moveTo>
                  <a:cubicBezTo>
                    <a:pt x="574" y="355"/>
                    <a:pt x="574" y="355"/>
                    <a:pt x="574" y="355"/>
                  </a:cubicBezTo>
                  <a:cubicBezTo>
                    <a:pt x="574" y="348"/>
                    <a:pt x="574" y="348"/>
                    <a:pt x="574" y="348"/>
                  </a:cubicBezTo>
                  <a:cubicBezTo>
                    <a:pt x="590" y="348"/>
                    <a:pt x="590" y="348"/>
                    <a:pt x="590" y="348"/>
                  </a:cubicBezTo>
                  <a:lnTo>
                    <a:pt x="590" y="355"/>
                  </a:lnTo>
                  <a:close/>
                  <a:moveTo>
                    <a:pt x="590" y="338"/>
                  </a:moveTo>
                  <a:cubicBezTo>
                    <a:pt x="574" y="338"/>
                    <a:pt x="574" y="338"/>
                    <a:pt x="574" y="338"/>
                  </a:cubicBezTo>
                  <a:cubicBezTo>
                    <a:pt x="574" y="332"/>
                    <a:pt x="574" y="332"/>
                    <a:pt x="574" y="332"/>
                  </a:cubicBezTo>
                  <a:cubicBezTo>
                    <a:pt x="590" y="332"/>
                    <a:pt x="590" y="332"/>
                    <a:pt x="590" y="332"/>
                  </a:cubicBezTo>
                  <a:lnTo>
                    <a:pt x="590" y="338"/>
                  </a:lnTo>
                  <a:close/>
                  <a:moveTo>
                    <a:pt x="590" y="322"/>
                  </a:moveTo>
                  <a:cubicBezTo>
                    <a:pt x="574" y="322"/>
                    <a:pt x="574" y="322"/>
                    <a:pt x="574" y="322"/>
                  </a:cubicBezTo>
                  <a:cubicBezTo>
                    <a:pt x="574" y="315"/>
                    <a:pt x="574" y="315"/>
                    <a:pt x="574" y="315"/>
                  </a:cubicBezTo>
                  <a:cubicBezTo>
                    <a:pt x="590" y="315"/>
                    <a:pt x="590" y="315"/>
                    <a:pt x="590" y="315"/>
                  </a:cubicBezTo>
                  <a:lnTo>
                    <a:pt x="590" y="322"/>
                  </a:lnTo>
                  <a:close/>
                  <a:moveTo>
                    <a:pt x="590" y="306"/>
                  </a:moveTo>
                  <a:cubicBezTo>
                    <a:pt x="574" y="306"/>
                    <a:pt x="574" y="306"/>
                    <a:pt x="574" y="306"/>
                  </a:cubicBezTo>
                  <a:cubicBezTo>
                    <a:pt x="574" y="299"/>
                    <a:pt x="574" y="299"/>
                    <a:pt x="574" y="299"/>
                  </a:cubicBezTo>
                  <a:cubicBezTo>
                    <a:pt x="590" y="299"/>
                    <a:pt x="590" y="299"/>
                    <a:pt x="590" y="299"/>
                  </a:cubicBezTo>
                  <a:lnTo>
                    <a:pt x="590" y="306"/>
                  </a:lnTo>
                  <a:close/>
                  <a:moveTo>
                    <a:pt x="590" y="273"/>
                  </a:moveTo>
                  <a:cubicBezTo>
                    <a:pt x="574" y="273"/>
                    <a:pt x="574" y="273"/>
                    <a:pt x="574" y="273"/>
                  </a:cubicBezTo>
                  <a:cubicBezTo>
                    <a:pt x="574" y="266"/>
                    <a:pt x="574" y="266"/>
                    <a:pt x="574" y="266"/>
                  </a:cubicBezTo>
                  <a:cubicBezTo>
                    <a:pt x="590" y="266"/>
                    <a:pt x="590" y="266"/>
                    <a:pt x="590" y="266"/>
                  </a:cubicBezTo>
                  <a:lnTo>
                    <a:pt x="590" y="273"/>
                  </a:lnTo>
                  <a:close/>
                  <a:moveTo>
                    <a:pt x="590" y="256"/>
                  </a:moveTo>
                  <a:cubicBezTo>
                    <a:pt x="574" y="256"/>
                    <a:pt x="574" y="256"/>
                    <a:pt x="574" y="256"/>
                  </a:cubicBezTo>
                  <a:cubicBezTo>
                    <a:pt x="574" y="250"/>
                    <a:pt x="574" y="250"/>
                    <a:pt x="574" y="250"/>
                  </a:cubicBezTo>
                  <a:cubicBezTo>
                    <a:pt x="590" y="250"/>
                    <a:pt x="590" y="250"/>
                    <a:pt x="590" y="250"/>
                  </a:cubicBezTo>
                  <a:lnTo>
                    <a:pt x="590" y="256"/>
                  </a:lnTo>
                  <a:close/>
                  <a:moveTo>
                    <a:pt x="644" y="417"/>
                  </a:moveTo>
                  <a:cubicBezTo>
                    <a:pt x="636" y="417"/>
                    <a:pt x="636" y="417"/>
                    <a:pt x="636" y="417"/>
                  </a:cubicBezTo>
                  <a:cubicBezTo>
                    <a:pt x="636" y="409"/>
                    <a:pt x="636" y="409"/>
                    <a:pt x="636" y="409"/>
                  </a:cubicBezTo>
                  <a:cubicBezTo>
                    <a:pt x="644" y="409"/>
                    <a:pt x="644" y="409"/>
                    <a:pt x="644" y="409"/>
                  </a:cubicBezTo>
                  <a:lnTo>
                    <a:pt x="644" y="417"/>
                  </a:lnTo>
                  <a:close/>
                  <a:moveTo>
                    <a:pt x="644" y="397"/>
                  </a:moveTo>
                  <a:cubicBezTo>
                    <a:pt x="636" y="397"/>
                    <a:pt x="636" y="397"/>
                    <a:pt x="636" y="397"/>
                  </a:cubicBezTo>
                  <a:cubicBezTo>
                    <a:pt x="636" y="389"/>
                    <a:pt x="636" y="389"/>
                    <a:pt x="636" y="389"/>
                  </a:cubicBezTo>
                  <a:cubicBezTo>
                    <a:pt x="644" y="389"/>
                    <a:pt x="644" y="389"/>
                    <a:pt x="644" y="389"/>
                  </a:cubicBezTo>
                  <a:lnTo>
                    <a:pt x="644" y="397"/>
                  </a:lnTo>
                  <a:close/>
                  <a:moveTo>
                    <a:pt x="644" y="378"/>
                  </a:moveTo>
                  <a:cubicBezTo>
                    <a:pt x="636" y="378"/>
                    <a:pt x="636" y="378"/>
                    <a:pt x="636" y="378"/>
                  </a:cubicBezTo>
                  <a:cubicBezTo>
                    <a:pt x="636" y="369"/>
                    <a:pt x="636" y="369"/>
                    <a:pt x="636" y="369"/>
                  </a:cubicBezTo>
                  <a:cubicBezTo>
                    <a:pt x="644" y="369"/>
                    <a:pt x="644" y="369"/>
                    <a:pt x="644" y="369"/>
                  </a:cubicBezTo>
                  <a:lnTo>
                    <a:pt x="644" y="378"/>
                  </a:lnTo>
                  <a:close/>
                  <a:moveTo>
                    <a:pt x="644" y="358"/>
                  </a:moveTo>
                  <a:cubicBezTo>
                    <a:pt x="636" y="358"/>
                    <a:pt x="636" y="358"/>
                    <a:pt x="636" y="358"/>
                  </a:cubicBezTo>
                  <a:cubicBezTo>
                    <a:pt x="636" y="350"/>
                    <a:pt x="636" y="350"/>
                    <a:pt x="636" y="350"/>
                  </a:cubicBezTo>
                  <a:cubicBezTo>
                    <a:pt x="644" y="350"/>
                    <a:pt x="644" y="350"/>
                    <a:pt x="644" y="350"/>
                  </a:cubicBezTo>
                  <a:lnTo>
                    <a:pt x="644" y="358"/>
                  </a:lnTo>
                  <a:close/>
                  <a:moveTo>
                    <a:pt x="644" y="338"/>
                  </a:moveTo>
                  <a:cubicBezTo>
                    <a:pt x="636" y="338"/>
                    <a:pt x="636" y="338"/>
                    <a:pt x="636" y="338"/>
                  </a:cubicBezTo>
                  <a:cubicBezTo>
                    <a:pt x="636" y="330"/>
                    <a:pt x="636" y="330"/>
                    <a:pt x="636" y="330"/>
                  </a:cubicBezTo>
                  <a:cubicBezTo>
                    <a:pt x="644" y="330"/>
                    <a:pt x="644" y="330"/>
                    <a:pt x="644" y="330"/>
                  </a:cubicBezTo>
                  <a:lnTo>
                    <a:pt x="644" y="338"/>
                  </a:lnTo>
                  <a:close/>
                  <a:moveTo>
                    <a:pt x="644" y="319"/>
                  </a:moveTo>
                  <a:cubicBezTo>
                    <a:pt x="636" y="319"/>
                    <a:pt x="636" y="319"/>
                    <a:pt x="636" y="319"/>
                  </a:cubicBezTo>
                  <a:cubicBezTo>
                    <a:pt x="636" y="310"/>
                    <a:pt x="636" y="310"/>
                    <a:pt x="636" y="310"/>
                  </a:cubicBezTo>
                  <a:cubicBezTo>
                    <a:pt x="644" y="310"/>
                    <a:pt x="644" y="310"/>
                    <a:pt x="644" y="310"/>
                  </a:cubicBezTo>
                  <a:lnTo>
                    <a:pt x="644" y="319"/>
                  </a:lnTo>
                  <a:close/>
                  <a:moveTo>
                    <a:pt x="644" y="299"/>
                  </a:moveTo>
                  <a:cubicBezTo>
                    <a:pt x="636" y="299"/>
                    <a:pt x="636" y="299"/>
                    <a:pt x="636" y="299"/>
                  </a:cubicBezTo>
                  <a:cubicBezTo>
                    <a:pt x="636" y="291"/>
                    <a:pt x="636" y="291"/>
                    <a:pt x="636" y="291"/>
                  </a:cubicBezTo>
                  <a:cubicBezTo>
                    <a:pt x="644" y="291"/>
                    <a:pt x="644" y="291"/>
                    <a:pt x="644" y="291"/>
                  </a:cubicBezTo>
                  <a:lnTo>
                    <a:pt x="644" y="299"/>
                  </a:lnTo>
                  <a:close/>
                  <a:moveTo>
                    <a:pt x="644" y="279"/>
                  </a:moveTo>
                  <a:cubicBezTo>
                    <a:pt x="636" y="279"/>
                    <a:pt x="636" y="279"/>
                    <a:pt x="636" y="279"/>
                  </a:cubicBezTo>
                  <a:cubicBezTo>
                    <a:pt x="636" y="271"/>
                    <a:pt x="636" y="271"/>
                    <a:pt x="636" y="271"/>
                  </a:cubicBezTo>
                  <a:cubicBezTo>
                    <a:pt x="644" y="271"/>
                    <a:pt x="644" y="271"/>
                    <a:pt x="644" y="271"/>
                  </a:cubicBezTo>
                  <a:lnTo>
                    <a:pt x="644" y="279"/>
                  </a:lnTo>
                  <a:close/>
                  <a:moveTo>
                    <a:pt x="644" y="260"/>
                  </a:moveTo>
                  <a:cubicBezTo>
                    <a:pt x="636" y="260"/>
                    <a:pt x="636" y="260"/>
                    <a:pt x="636" y="260"/>
                  </a:cubicBezTo>
                  <a:cubicBezTo>
                    <a:pt x="636" y="251"/>
                    <a:pt x="636" y="251"/>
                    <a:pt x="636" y="251"/>
                  </a:cubicBezTo>
                  <a:cubicBezTo>
                    <a:pt x="644" y="251"/>
                    <a:pt x="644" y="251"/>
                    <a:pt x="644" y="251"/>
                  </a:cubicBezTo>
                  <a:lnTo>
                    <a:pt x="644" y="260"/>
                  </a:lnTo>
                  <a:close/>
                  <a:moveTo>
                    <a:pt x="644" y="240"/>
                  </a:moveTo>
                  <a:cubicBezTo>
                    <a:pt x="636" y="240"/>
                    <a:pt x="636" y="240"/>
                    <a:pt x="636" y="240"/>
                  </a:cubicBezTo>
                  <a:cubicBezTo>
                    <a:pt x="636" y="232"/>
                    <a:pt x="636" y="232"/>
                    <a:pt x="636" y="232"/>
                  </a:cubicBezTo>
                  <a:cubicBezTo>
                    <a:pt x="644" y="232"/>
                    <a:pt x="644" y="232"/>
                    <a:pt x="644" y="232"/>
                  </a:cubicBezTo>
                  <a:lnTo>
                    <a:pt x="644" y="240"/>
                  </a:lnTo>
                  <a:close/>
                  <a:moveTo>
                    <a:pt x="644" y="220"/>
                  </a:moveTo>
                  <a:cubicBezTo>
                    <a:pt x="636" y="220"/>
                    <a:pt x="636" y="220"/>
                    <a:pt x="636" y="220"/>
                  </a:cubicBezTo>
                  <a:cubicBezTo>
                    <a:pt x="636" y="212"/>
                    <a:pt x="636" y="212"/>
                    <a:pt x="636" y="212"/>
                  </a:cubicBezTo>
                  <a:cubicBezTo>
                    <a:pt x="644" y="212"/>
                    <a:pt x="644" y="212"/>
                    <a:pt x="644" y="212"/>
                  </a:cubicBezTo>
                  <a:lnTo>
                    <a:pt x="644" y="220"/>
                  </a:lnTo>
                  <a:close/>
                  <a:moveTo>
                    <a:pt x="644" y="201"/>
                  </a:moveTo>
                  <a:cubicBezTo>
                    <a:pt x="636" y="201"/>
                    <a:pt x="636" y="201"/>
                    <a:pt x="636" y="201"/>
                  </a:cubicBezTo>
                  <a:cubicBezTo>
                    <a:pt x="636" y="192"/>
                    <a:pt x="636" y="192"/>
                    <a:pt x="636" y="192"/>
                  </a:cubicBezTo>
                  <a:cubicBezTo>
                    <a:pt x="644" y="192"/>
                    <a:pt x="644" y="192"/>
                    <a:pt x="644" y="192"/>
                  </a:cubicBezTo>
                  <a:lnTo>
                    <a:pt x="644" y="201"/>
                  </a:lnTo>
                  <a:close/>
                  <a:moveTo>
                    <a:pt x="644" y="181"/>
                  </a:moveTo>
                  <a:cubicBezTo>
                    <a:pt x="636" y="181"/>
                    <a:pt x="636" y="181"/>
                    <a:pt x="636" y="181"/>
                  </a:cubicBezTo>
                  <a:cubicBezTo>
                    <a:pt x="636" y="173"/>
                    <a:pt x="636" y="173"/>
                    <a:pt x="636" y="173"/>
                  </a:cubicBezTo>
                  <a:cubicBezTo>
                    <a:pt x="644" y="173"/>
                    <a:pt x="644" y="173"/>
                    <a:pt x="644" y="173"/>
                  </a:cubicBezTo>
                  <a:lnTo>
                    <a:pt x="644" y="181"/>
                  </a:lnTo>
                  <a:close/>
                  <a:moveTo>
                    <a:pt x="644" y="161"/>
                  </a:moveTo>
                  <a:cubicBezTo>
                    <a:pt x="636" y="161"/>
                    <a:pt x="636" y="161"/>
                    <a:pt x="636" y="161"/>
                  </a:cubicBezTo>
                  <a:cubicBezTo>
                    <a:pt x="636" y="153"/>
                    <a:pt x="636" y="153"/>
                    <a:pt x="636" y="153"/>
                  </a:cubicBezTo>
                  <a:cubicBezTo>
                    <a:pt x="644" y="153"/>
                    <a:pt x="644" y="153"/>
                    <a:pt x="644" y="153"/>
                  </a:cubicBezTo>
                  <a:lnTo>
                    <a:pt x="644" y="161"/>
                  </a:lnTo>
                  <a:close/>
                  <a:moveTo>
                    <a:pt x="650" y="130"/>
                  </a:moveTo>
                  <a:cubicBezTo>
                    <a:pt x="690" y="130"/>
                    <a:pt x="690" y="130"/>
                    <a:pt x="690" y="130"/>
                  </a:cubicBezTo>
                  <a:cubicBezTo>
                    <a:pt x="690" y="138"/>
                    <a:pt x="690" y="138"/>
                    <a:pt x="690" y="138"/>
                  </a:cubicBezTo>
                  <a:cubicBezTo>
                    <a:pt x="650" y="138"/>
                    <a:pt x="650" y="138"/>
                    <a:pt x="650" y="138"/>
                  </a:cubicBezTo>
                  <a:lnTo>
                    <a:pt x="650" y="130"/>
                  </a:lnTo>
                  <a:close/>
                  <a:moveTo>
                    <a:pt x="660" y="417"/>
                  </a:moveTo>
                  <a:cubicBezTo>
                    <a:pt x="652" y="417"/>
                    <a:pt x="652" y="417"/>
                    <a:pt x="652" y="417"/>
                  </a:cubicBezTo>
                  <a:cubicBezTo>
                    <a:pt x="652" y="409"/>
                    <a:pt x="652" y="409"/>
                    <a:pt x="652" y="409"/>
                  </a:cubicBezTo>
                  <a:cubicBezTo>
                    <a:pt x="660" y="409"/>
                    <a:pt x="660" y="409"/>
                    <a:pt x="660" y="409"/>
                  </a:cubicBezTo>
                  <a:lnTo>
                    <a:pt x="660" y="417"/>
                  </a:lnTo>
                  <a:close/>
                  <a:moveTo>
                    <a:pt x="660" y="397"/>
                  </a:moveTo>
                  <a:cubicBezTo>
                    <a:pt x="652" y="397"/>
                    <a:pt x="652" y="397"/>
                    <a:pt x="652" y="397"/>
                  </a:cubicBezTo>
                  <a:cubicBezTo>
                    <a:pt x="652" y="389"/>
                    <a:pt x="652" y="389"/>
                    <a:pt x="652" y="389"/>
                  </a:cubicBezTo>
                  <a:cubicBezTo>
                    <a:pt x="660" y="389"/>
                    <a:pt x="660" y="389"/>
                    <a:pt x="660" y="389"/>
                  </a:cubicBezTo>
                  <a:lnTo>
                    <a:pt x="660" y="397"/>
                  </a:lnTo>
                  <a:close/>
                  <a:moveTo>
                    <a:pt x="660" y="378"/>
                  </a:moveTo>
                  <a:cubicBezTo>
                    <a:pt x="652" y="378"/>
                    <a:pt x="652" y="378"/>
                    <a:pt x="652" y="378"/>
                  </a:cubicBezTo>
                  <a:cubicBezTo>
                    <a:pt x="652" y="369"/>
                    <a:pt x="652" y="369"/>
                    <a:pt x="652" y="369"/>
                  </a:cubicBezTo>
                  <a:cubicBezTo>
                    <a:pt x="660" y="369"/>
                    <a:pt x="660" y="369"/>
                    <a:pt x="660" y="369"/>
                  </a:cubicBezTo>
                  <a:lnTo>
                    <a:pt x="660" y="378"/>
                  </a:lnTo>
                  <a:close/>
                  <a:moveTo>
                    <a:pt x="660" y="358"/>
                  </a:moveTo>
                  <a:cubicBezTo>
                    <a:pt x="652" y="358"/>
                    <a:pt x="652" y="358"/>
                    <a:pt x="652" y="358"/>
                  </a:cubicBezTo>
                  <a:cubicBezTo>
                    <a:pt x="652" y="350"/>
                    <a:pt x="652" y="350"/>
                    <a:pt x="652" y="350"/>
                  </a:cubicBezTo>
                  <a:cubicBezTo>
                    <a:pt x="660" y="350"/>
                    <a:pt x="660" y="350"/>
                    <a:pt x="660" y="350"/>
                  </a:cubicBezTo>
                  <a:lnTo>
                    <a:pt x="660" y="358"/>
                  </a:lnTo>
                  <a:close/>
                  <a:moveTo>
                    <a:pt x="660" y="338"/>
                  </a:moveTo>
                  <a:cubicBezTo>
                    <a:pt x="652" y="338"/>
                    <a:pt x="652" y="338"/>
                    <a:pt x="652" y="338"/>
                  </a:cubicBezTo>
                  <a:cubicBezTo>
                    <a:pt x="652" y="330"/>
                    <a:pt x="652" y="330"/>
                    <a:pt x="652" y="330"/>
                  </a:cubicBezTo>
                  <a:cubicBezTo>
                    <a:pt x="660" y="330"/>
                    <a:pt x="660" y="330"/>
                    <a:pt x="660" y="330"/>
                  </a:cubicBezTo>
                  <a:lnTo>
                    <a:pt x="660" y="338"/>
                  </a:lnTo>
                  <a:close/>
                  <a:moveTo>
                    <a:pt x="660" y="319"/>
                  </a:moveTo>
                  <a:cubicBezTo>
                    <a:pt x="652" y="319"/>
                    <a:pt x="652" y="319"/>
                    <a:pt x="652" y="319"/>
                  </a:cubicBezTo>
                  <a:cubicBezTo>
                    <a:pt x="652" y="310"/>
                    <a:pt x="652" y="310"/>
                    <a:pt x="652" y="310"/>
                  </a:cubicBezTo>
                  <a:cubicBezTo>
                    <a:pt x="660" y="310"/>
                    <a:pt x="660" y="310"/>
                    <a:pt x="660" y="310"/>
                  </a:cubicBezTo>
                  <a:lnTo>
                    <a:pt x="660" y="319"/>
                  </a:lnTo>
                  <a:close/>
                  <a:moveTo>
                    <a:pt x="660" y="299"/>
                  </a:moveTo>
                  <a:cubicBezTo>
                    <a:pt x="652" y="299"/>
                    <a:pt x="652" y="299"/>
                    <a:pt x="652" y="299"/>
                  </a:cubicBezTo>
                  <a:cubicBezTo>
                    <a:pt x="652" y="291"/>
                    <a:pt x="652" y="291"/>
                    <a:pt x="652" y="291"/>
                  </a:cubicBezTo>
                  <a:cubicBezTo>
                    <a:pt x="660" y="291"/>
                    <a:pt x="660" y="291"/>
                    <a:pt x="660" y="291"/>
                  </a:cubicBezTo>
                  <a:lnTo>
                    <a:pt x="660" y="299"/>
                  </a:lnTo>
                  <a:close/>
                  <a:moveTo>
                    <a:pt x="660" y="279"/>
                  </a:moveTo>
                  <a:cubicBezTo>
                    <a:pt x="652" y="279"/>
                    <a:pt x="652" y="279"/>
                    <a:pt x="652" y="279"/>
                  </a:cubicBezTo>
                  <a:cubicBezTo>
                    <a:pt x="652" y="271"/>
                    <a:pt x="652" y="271"/>
                    <a:pt x="652" y="271"/>
                  </a:cubicBezTo>
                  <a:cubicBezTo>
                    <a:pt x="660" y="271"/>
                    <a:pt x="660" y="271"/>
                    <a:pt x="660" y="271"/>
                  </a:cubicBezTo>
                  <a:lnTo>
                    <a:pt x="660" y="279"/>
                  </a:lnTo>
                  <a:close/>
                  <a:moveTo>
                    <a:pt x="660" y="260"/>
                  </a:moveTo>
                  <a:cubicBezTo>
                    <a:pt x="652" y="260"/>
                    <a:pt x="652" y="260"/>
                    <a:pt x="652" y="260"/>
                  </a:cubicBezTo>
                  <a:cubicBezTo>
                    <a:pt x="652" y="251"/>
                    <a:pt x="652" y="251"/>
                    <a:pt x="652" y="251"/>
                  </a:cubicBezTo>
                  <a:cubicBezTo>
                    <a:pt x="660" y="251"/>
                    <a:pt x="660" y="251"/>
                    <a:pt x="660" y="251"/>
                  </a:cubicBezTo>
                  <a:lnTo>
                    <a:pt x="660" y="260"/>
                  </a:lnTo>
                  <a:close/>
                  <a:moveTo>
                    <a:pt x="660" y="240"/>
                  </a:moveTo>
                  <a:cubicBezTo>
                    <a:pt x="652" y="240"/>
                    <a:pt x="652" y="240"/>
                    <a:pt x="652" y="240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60" y="232"/>
                    <a:pt x="660" y="232"/>
                    <a:pt x="660" y="232"/>
                  </a:cubicBezTo>
                  <a:lnTo>
                    <a:pt x="660" y="240"/>
                  </a:lnTo>
                  <a:close/>
                  <a:moveTo>
                    <a:pt x="660" y="220"/>
                  </a:moveTo>
                  <a:cubicBezTo>
                    <a:pt x="652" y="220"/>
                    <a:pt x="652" y="220"/>
                    <a:pt x="652" y="220"/>
                  </a:cubicBezTo>
                  <a:cubicBezTo>
                    <a:pt x="652" y="212"/>
                    <a:pt x="652" y="212"/>
                    <a:pt x="652" y="212"/>
                  </a:cubicBezTo>
                  <a:cubicBezTo>
                    <a:pt x="660" y="212"/>
                    <a:pt x="660" y="212"/>
                    <a:pt x="660" y="212"/>
                  </a:cubicBezTo>
                  <a:lnTo>
                    <a:pt x="660" y="220"/>
                  </a:lnTo>
                  <a:close/>
                  <a:moveTo>
                    <a:pt x="660" y="201"/>
                  </a:moveTo>
                  <a:cubicBezTo>
                    <a:pt x="652" y="201"/>
                    <a:pt x="652" y="201"/>
                    <a:pt x="652" y="201"/>
                  </a:cubicBezTo>
                  <a:cubicBezTo>
                    <a:pt x="652" y="192"/>
                    <a:pt x="652" y="192"/>
                    <a:pt x="652" y="192"/>
                  </a:cubicBezTo>
                  <a:cubicBezTo>
                    <a:pt x="660" y="192"/>
                    <a:pt x="660" y="192"/>
                    <a:pt x="660" y="192"/>
                  </a:cubicBezTo>
                  <a:lnTo>
                    <a:pt x="660" y="201"/>
                  </a:lnTo>
                  <a:close/>
                  <a:moveTo>
                    <a:pt x="660" y="181"/>
                  </a:moveTo>
                  <a:cubicBezTo>
                    <a:pt x="652" y="181"/>
                    <a:pt x="652" y="181"/>
                    <a:pt x="652" y="181"/>
                  </a:cubicBezTo>
                  <a:cubicBezTo>
                    <a:pt x="652" y="173"/>
                    <a:pt x="652" y="173"/>
                    <a:pt x="652" y="173"/>
                  </a:cubicBezTo>
                  <a:cubicBezTo>
                    <a:pt x="660" y="173"/>
                    <a:pt x="660" y="173"/>
                    <a:pt x="660" y="173"/>
                  </a:cubicBezTo>
                  <a:lnTo>
                    <a:pt x="660" y="181"/>
                  </a:lnTo>
                  <a:close/>
                  <a:moveTo>
                    <a:pt x="660" y="161"/>
                  </a:moveTo>
                  <a:cubicBezTo>
                    <a:pt x="652" y="161"/>
                    <a:pt x="652" y="161"/>
                    <a:pt x="652" y="161"/>
                  </a:cubicBezTo>
                  <a:cubicBezTo>
                    <a:pt x="652" y="153"/>
                    <a:pt x="652" y="153"/>
                    <a:pt x="652" y="153"/>
                  </a:cubicBezTo>
                  <a:cubicBezTo>
                    <a:pt x="660" y="153"/>
                    <a:pt x="660" y="153"/>
                    <a:pt x="660" y="153"/>
                  </a:cubicBezTo>
                  <a:lnTo>
                    <a:pt x="660" y="161"/>
                  </a:lnTo>
                  <a:close/>
                  <a:moveTo>
                    <a:pt x="676" y="417"/>
                  </a:moveTo>
                  <a:cubicBezTo>
                    <a:pt x="668" y="417"/>
                    <a:pt x="668" y="417"/>
                    <a:pt x="668" y="417"/>
                  </a:cubicBezTo>
                  <a:cubicBezTo>
                    <a:pt x="668" y="409"/>
                    <a:pt x="668" y="409"/>
                    <a:pt x="668" y="409"/>
                  </a:cubicBezTo>
                  <a:cubicBezTo>
                    <a:pt x="676" y="409"/>
                    <a:pt x="676" y="409"/>
                    <a:pt x="676" y="409"/>
                  </a:cubicBezTo>
                  <a:lnTo>
                    <a:pt x="676" y="417"/>
                  </a:lnTo>
                  <a:close/>
                  <a:moveTo>
                    <a:pt x="676" y="397"/>
                  </a:moveTo>
                  <a:cubicBezTo>
                    <a:pt x="668" y="397"/>
                    <a:pt x="668" y="397"/>
                    <a:pt x="668" y="397"/>
                  </a:cubicBezTo>
                  <a:cubicBezTo>
                    <a:pt x="668" y="389"/>
                    <a:pt x="668" y="389"/>
                    <a:pt x="668" y="389"/>
                  </a:cubicBezTo>
                  <a:cubicBezTo>
                    <a:pt x="676" y="389"/>
                    <a:pt x="676" y="389"/>
                    <a:pt x="676" y="389"/>
                  </a:cubicBezTo>
                  <a:lnTo>
                    <a:pt x="676" y="397"/>
                  </a:lnTo>
                  <a:close/>
                  <a:moveTo>
                    <a:pt x="676" y="378"/>
                  </a:moveTo>
                  <a:cubicBezTo>
                    <a:pt x="668" y="378"/>
                    <a:pt x="668" y="378"/>
                    <a:pt x="668" y="378"/>
                  </a:cubicBezTo>
                  <a:cubicBezTo>
                    <a:pt x="668" y="369"/>
                    <a:pt x="668" y="369"/>
                    <a:pt x="668" y="369"/>
                  </a:cubicBezTo>
                  <a:cubicBezTo>
                    <a:pt x="676" y="369"/>
                    <a:pt x="676" y="369"/>
                    <a:pt x="676" y="369"/>
                  </a:cubicBezTo>
                  <a:lnTo>
                    <a:pt x="676" y="378"/>
                  </a:lnTo>
                  <a:close/>
                  <a:moveTo>
                    <a:pt x="676" y="358"/>
                  </a:moveTo>
                  <a:cubicBezTo>
                    <a:pt x="668" y="358"/>
                    <a:pt x="668" y="358"/>
                    <a:pt x="668" y="358"/>
                  </a:cubicBezTo>
                  <a:cubicBezTo>
                    <a:pt x="668" y="350"/>
                    <a:pt x="668" y="350"/>
                    <a:pt x="668" y="350"/>
                  </a:cubicBezTo>
                  <a:cubicBezTo>
                    <a:pt x="676" y="350"/>
                    <a:pt x="676" y="350"/>
                    <a:pt x="676" y="350"/>
                  </a:cubicBezTo>
                  <a:lnTo>
                    <a:pt x="676" y="358"/>
                  </a:lnTo>
                  <a:close/>
                  <a:moveTo>
                    <a:pt x="676" y="338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8" y="330"/>
                    <a:pt x="668" y="330"/>
                    <a:pt x="668" y="330"/>
                  </a:cubicBezTo>
                  <a:cubicBezTo>
                    <a:pt x="676" y="330"/>
                    <a:pt x="676" y="330"/>
                    <a:pt x="676" y="330"/>
                  </a:cubicBezTo>
                  <a:lnTo>
                    <a:pt x="676" y="338"/>
                  </a:lnTo>
                  <a:close/>
                  <a:moveTo>
                    <a:pt x="676" y="319"/>
                  </a:moveTo>
                  <a:cubicBezTo>
                    <a:pt x="668" y="319"/>
                    <a:pt x="668" y="319"/>
                    <a:pt x="668" y="319"/>
                  </a:cubicBezTo>
                  <a:cubicBezTo>
                    <a:pt x="668" y="310"/>
                    <a:pt x="668" y="310"/>
                    <a:pt x="668" y="310"/>
                  </a:cubicBezTo>
                  <a:cubicBezTo>
                    <a:pt x="676" y="310"/>
                    <a:pt x="676" y="310"/>
                    <a:pt x="676" y="310"/>
                  </a:cubicBezTo>
                  <a:lnTo>
                    <a:pt x="676" y="319"/>
                  </a:lnTo>
                  <a:close/>
                  <a:moveTo>
                    <a:pt x="676" y="299"/>
                  </a:moveTo>
                  <a:cubicBezTo>
                    <a:pt x="668" y="299"/>
                    <a:pt x="668" y="299"/>
                    <a:pt x="668" y="299"/>
                  </a:cubicBezTo>
                  <a:cubicBezTo>
                    <a:pt x="668" y="291"/>
                    <a:pt x="668" y="291"/>
                    <a:pt x="668" y="291"/>
                  </a:cubicBezTo>
                  <a:cubicBezTo>
                    <a:pt x="676" y="291"/>
                    <a:pt x="676" y="291"/>
                    <a:pt x="676" y="291"/>
                  </a:cubicBezTo>
                  <a:lnTo>
                    <a:pt x="676" y="299"/>
                  </a:lnTo>
                  <a:close/>
                  <a:moveTo>
                    <a:pt x="676" y="279"/>
                  </a:moveTo>
                  <a:cubicBezTo>
                    <a:pt x="668" y="279"/>
                    <a:pt x="668" y="279"/>
                    <a:pt x="668" y="279"/>
                  </a:cubicBezTo>
                  <a:cubicBezTo>
                    <a:pt x="668" y="271"/>
                    <a:pt x="668" y="271"/>
                    <a:pt x="668" y="271"/>
                  </a:cubicBezTo>
                  <a:cubicBezTo>
                    <a:pt x="676" y="271"/>
                    <a:pt x="676" y="271"/>
                    <a:pt x="676" y="271"/>
                  </a:cubicBezTo>
                  <a:lnTo>
                    <a:pt x="676" y="279"/>
                  </a:lnTo>
                  <a:close/>
                  <a:moveTo>
                    <a:pt x="676" y="260"/>
                  </a:moveTo>
                  <a:cubicBezTo>
                    <a:pt x="668" y="260"/>
                    <a:pt x="668" y="260"/>
                    <a:pt x="668" y="260"/>
                  </a:cubicBezTo>
                  <a:cubicBezTo>
                    <a:pt x="668" y="251"/>
                    <a:pt x="668" y="251"/>
                    <a:pt x="668" y="251"/>
                  </a:cubicBezTo>
                  <a:cubicBezTo>
                    <a:pt x="676" y="251"/>
                    <a:pt x="676" y="251"/>
                    <a:pt x="676" y="251"/>
                  </a:cubicBezTo>
                  <a:lnTo>
                    <a:pt x="676" y="260"/>
                  </a:lnTo>
                  <a:close/>
                  <a:moveTo>
                    <a:pt x="676" y="240"/>
                  </a:moveTo>
                  <a:cubicBezTo>
                    <a:pt x="668" y="240"/>
                    <a:pt x="668" y="240"/>
                    <a:pt x="668" y="240"/>
                  </a:cubicBezTo>
                  <a:cubicBezTo>
                    <a:pt x="668" y="232"/>
                    <a:pt x="668" y="232"/>
                    <a:pt x="668" y="232"/>
                  </a:cubicBezTo>
                  <a:cubicBezTo>
                    <a:pt x="676" y="232"/>
                    <a:pt x="676" y="232"/>
                    <a:pt x="676" y="232"/>
                  </a:cubicBezTo>
                  <a:lnTo>
                    <a:pt x="676" y="240"/>
                  </a:lnTo>
                  <a:close/>
                  <a:moveTo>
                    <a:pt x="676" y="220"/>
                  </a:moveTo>
                  <a:cubicBezTo>
                    <a:pt x="668" y="220"/>
                    <a:pt x="668" y="220"/>
                    <a:pt x="668" y="220"/>
                  </a:cubicBezTo>
                  <a:cubicBezTo>
                    <a:pt x="668" y="212"/>
                    <a:pt x="668" y="212"/>
                    <a:pt x="668" y="212"/>
                  </a:cubicBezTo>
                  <a:cubicBezTo>
                    <a:pt x="676" y="212"/>
                    <a:pt x="676" y="212"/>
                    <a:pt x="676" y="212"/>
                  </a:cubicBezTo>
                  <a:lnTo>
                    <a:pt x="676" y="220"/>
                  </a:lnTo>
                  <a:close/>
                  <a:moveTo>
                    <a:pt x="676" y="201"/>
                  </a:moveTo>
                  <a:cubicBezTo>
                    <a:pt x="668" y="201"/>
                    <a:pt x="668" y="201"/>
                    <a:pt x="668" y="201"/>
                  </a:cubicBezTo>
                  <a:cubicBezTo>
                    <a:pt x="668" y="192"/>
                    <a:pt x="668" y="192"/>
                    <a:pt x="668" y="192"/>
                  </a:cubicBezTo>
                  <a:cubicBezTo>
                    <a:pt x="676" y="192"/>
                    <a:pt x="676" y="192"/>
                    <a:pt x="676" y="192"/>
                  </a:cubicBezTo>
                  <a:lnTo>
                    <a:pt x="676" y="201"/>
                  </a:lnTo>
                  <a:close/>
                  <a:moveTo>
                    <a:pt x="676" y="181"/>
                  </a:moveTo>
                  <a:cubicBezTo>
                    <a:pt x="668" y="181"/>
                    <a:pt x="668" y="181"/>
                    <a:pt x="668" y="181"/>
                  </a:cubicBezTo>
                  <a:cubicBezTo>
                    <a:pt x="668" y="173"/>
                    <a:pt x="668" y="173"/>
                    <a:pt x="668" y="173"/>
                  </a:cubicBezTo>
                  <a:cubicBezTo>
                    <a:pt x="676" y="173"/>
                    <a:pt x="676" y="173"/>
                    <a:pt x="676" y="173"/>
                  </a:cubicBezTo>
                  <a:lnTo>
                    <a:pt x="676" y="181"/>
                  </a:lnTo>
                  <a:close/>
                  <a:moveTo>
                    <a:pt x="676" y="161"/>
                  </a:moveTo>
                  <a:cubicBezTo>
                    <a:pt x="668" y="161"/>
                    <a:pt x="668" y="161"/>
                    <a:pt x="668" y="161"/>
                  </a:cubicBezTo>
                  <a:cubicBezTo>
                    <a:pt x="668" y="153"/>
                    <a:pt x="668" y="153"/>
                    <a:pt x="668" y="153"/>
                  </a:cubicBezTo>
                  <a:cubicBezTo>
                    <a:pt x="676" y="153"/>
                    <a:pt x="676" y="153"/>
                    <a:pt x="676" y="153"/>
                  </a:cubicBezTo>
                  <a:lnTo>
                    <a:pt x="676" y="161"/>
                  </a:lnTo>
                  <a:close/>
                  <a:moveTo>
                    <a:pt x="692" y="417"/>
                  </a:moveTo>
                  <a:cubicBezTo>
                    <a:pt x="684" y="417"/>
                    <a:pt x="684" y="417"/>
                    <a:pt x="684" y="417"/>
                  </a:cubicBezTo>
                  <a:cubicBezTo>
                    <a:pt x="684" y="409"/>
                    <a:pt x="684" y="409"/>
                    <a:pt x="684" y="409"/>
                  </a:cubicBezTo>
                  <a:cubicBezTo>
                    <a:pt x="692" y="409"/>
                    <a:pt x="692" y="409"/>
                    <a:pt x="692" y="409"/>
                  </a:cubicBezTo>
                  <a:lnTo>
                    <a:pt x="692" y="417"/>
                  </a:lnTo>
                  <a:close/>
                  <a:moveTo>
                    <a:pt x="692" y="397"/>
                  </a:moveTo>
                  <a:cubicBezTo>
                    <a:pt x="684" y="397"/>
                    <a:pt x="684" y="397"/>
                    <a:pt x="684" y="397"/>
                  </a:cubicBezTo>
                  <a:cubicBezTo>
                    <a:pt x="684" y="389"/>
                    <a:pt x="684" y="389"/>
                    <a:pt x="684" y="389"/>
                  </a:cubicBezTo>
                  <a:cubicBezTo>
                    <a:pt x="692" y="389"/>
                    <a:pt x="692" y="389"/>
                    <a:pt x="692" y="389"/>
                  </a:cubicBezTo>
                  <a:lnTo>
                    <a:pt x="692" y="397"/>
                  </a:lnTo>
                  <a:close/>
                  <a:moveTo>
                    <a:pt x="692" y="378"/>
                  </a:moveTo>
                  <a:cubicBezTo>
                    <a:pt x="684" y="378"/>
                    <a:pt x="684" y="378"/>
                    <a:pt x="684" y="378"/>
                  </a:cubicBezTo>
                  <a:cubicBezTo>
                    <a:pt x="684" y="369"/>
                    <a:pt x="684" y="369"/>
                    <a:pt x="684" y="369"/>
                  </a:cubicBezTo>
                  <a:cubicBezTo>
                    <a:pt x="692" y="369"/>
                    <a:pt x="692" y="369"/>
                    <a:pt x="692" y="369"/>
                  </a:cubicBezTo>
                  <a:lnTo>
                    <a:pt x="692" y="378"/>
                  </a:lnTo>
                  <a:close/>
                  <a:moveTo>
                    <a:pt x="692" y="358"/>
                  </a:moveTo>
                  <a:cubicBezTo>
                    <a:pt x="684" y="358"/>
                    <a:pt x="684" y="358"/>
                    <a:pt x="684" y="358"/>
                  </a:cubicBezTo>
                  <a:cubicBezTo>
                    <a:pt x="684" y="350"/>
                    <a:pt x="684" y="350"/>
                    <a:pt x="684" y="350"/>
                  </a:cubicBezTo>
                  <a:cubicBezTo>
                    <a:pt x="692" y="350"/>
                    <a:pt x="692" y="350"/>
                    <a:pt x="692" y="350"/>
                  </a:cubicBezTo>
                  <a:lnTo>
                    <a:pt x="692" y="358"/>
                  </a:lnTo>
                  <a:close/>
                  <a:moveTo>
                    <a:pt x="692" y="338"/>
                  </a:moveTo>
                  <a:cubicBezTo>
                    <a:pt x="684" y="338"/>
                    <a:pt x="684" y="338"/>
                    <a:pt x="684" y="338"/>
                  </a:cubicBezTo>
                  <a:cubicBezTo>
                    <a:pt x="684" y="330"/>
                    <a:pt x="684" y="330"/>
                    <a:pt x="684" y="330"/>
                  </a:cubicBezTo>
                  <a:cubicBezTo>
                    <a:pt x="692" y="330"/>
                    <a:pt x="692" y="330"/>
                    <a:pt x="692" y="330"/>
                  </a:cubicBezTo>
                  <a:lnTo>
                    <a:pt x="692" y="338"/>
                  </a:lnTo>
                  <a:close/>
                  <a:moveTo>
                    <a:pt x="692" y="319"/>
                  </a:moveTo>
                  <a:cubicBezTo>
                    <a:pt x="684" y="319"/>
                    <a:pt x="684" y="319"/>
                    <a:pt x="684" y="319"/>
                  </a:cubicBezTo>
                  <a:cubicBezTo>
                    <a:pt x="684" y="310"/>
                    <a:pt x="684" y="310"/>
                    <a:pt x="684" y="310"/>
                  </a:cubicBezTo>
                  <a:cubicBezTo>
                    <a:pt x="692" y="310"/>
                    <a:pt x="692" y="310"/>
                    <a:pt x="692" y="310"/>
                  </a:cubicBezTo>
                  <a:lnTo>
                    <a:pt x="692" y="319"/>
                  </a:lnTo>
                  <a:close/>
                  <a:moveTo>
                    <a:pt x="692" y="299"/>
                  </a:moveTo>
                  <a:cubicBezTo>
                    <a:pt x="684" y="299"/>
                    <a:pt x="684" y="299"/>
                    <a:pt x="684" y="299"/>
                  </a:cubicBezTo>
                  <a:cubicBezTo>
                    <a:pt x="684" y="291"/>
                    <a:pt x="684" y="291"/>
                    <a:pt x="684" y="291"/>
                  </a:cubicBezTo>
                  <a:cubicBezTo>
                    <a:pt x="692" y="291"/>
                    <a:pt x="692" y="291"/>
                    <a:pt x="692" y="291"/>
                  </a:cubicBezTo>
                  <a:lnTo>
                    <a:pt x="692" y="299"/>
                  </a:lnTo>
                  <a:close/>
                  <a:moveTo>
                    <a:pt x="692" y="279"/>
                  </a:moveTo>
                  <a:cubicBezTo>
                    <a:pt x="684" y="279"/>
                    <a:pt x="684" y="279"/>
                    <a:pt x="684" y="279"/>
                  </a:cubicBezTo>
                  <a:cubicBezTo>
                    <a:pt x="684" y="271"/>
                    <a:pt x="684" y="271"/>
                    <a:pt x="684" y="271"/>
                  </a:cubicBezTo>
                  <a:cubicBezTo>
                    <a:pt x="692" y="271"/>
                    <a:pt x="692" y="271"/>
                    <a:pt x="692" y="271"/>
                  </a:cubicBezTo>
                  <a:lnTo>
                    <a:pt x="692" y="279"/>
                  </a:lnTo>
                  <a:close/>
                  <a:moveTo>
                    <a:pt x="692" y="260"/>
                  </a:moveTo>
                  <a:cubicBezTo>
                    <a:pt x="684" y="260"/>
                    <a:pt x="684" y="260"/>
                    <a:pt x="684" y="260"/>
                  </a:cubicBezTo>
                  <a:cubicBezTo>
                    <a:pt x="684" y="251"/>
                    <a:pt x="684" y="251"/>
                    <a:pt x="684" y="251"/>
                  </a:cubicBezTo>
                  <a:cubicBezTo>
                    <a:pt x="692" y="251"/>
                    <a:pt x="692" y="251"/>
                    <a:pt x="692" y="251"/>
                  </a:cubicBezTo>
                  <a:lnTo>
                    <a:pt x="692" y="260"/>
                  </a:lnTo>
                  <a:close/>
                  <a:moveTo>
                    <a:pt x="692" y="240"/>
                  </a:moveTo>
                  <a:cubicBezTo>
                    <a:pt x="684" y="240"/>
                    <a:pt x="684" y="240"/>
                    <a:pt x="684" y="240"/>
                  </a:cubicBezTo>
                  <a:cubicBezTo>
                    <a:pt x="684" y="232"/>
                    <a:pt x="684" y="232"/>
                    <a:pt x="684" y="232"/>
                  </a:cubicBezTo>
                  <a:cubicBezTo>
                    <a:pt x="692" y="232"/>
                    <a:pt x="692" y="232"/>
                    <a:pt x="692" y="232"/>
                  </a:cubicBezTo>
                  <a:lnTo>
                    <a:pt x="692" y="240"/>
                  </a:lnTo>
                  <a:close/>
                  <a:moveTo>
                    <a:pt x="692" y="220"/>
                  </a:moveTo>
                  <a:cubicBezTo>
                    <a:pt x="684" y="220"/>
                    <a:pt x="684" y="220"/>
                    <a:pt x="684" y="220"/>
                  </a:cubicBezTo>
                  <a:cubicBezTo>
                    <a:pt x="684" y="212"/>
                    <a:pt x="684" y="212"/>
                    <a:pt x="684" y="212"/>
                  </a:cubicBezTo>
                  <a:cubicBezTo>
                    <a:pt x="692" y="212"/>
                    <a:pt x="692" y="212"/>
                    <a:pt x="692" y="212"/>
                  </a:cubicBezTo>
                  <a:lnTo>
                    <a:pt x="692" y="220"/>
                  </a:lnTo>
                  <a:close/>
                  <a:moveTo>
                    <a:pt x="692" y="201"/>
                  </a:moveTo>
                  <a:cubicBezTo>
                    <a:pt x="684" y="201"/>
                    <a:pt x="684" y="201"/>
                    <a:pt x="684" y="201"/>
                  </a:cubicBezTo>
                  <a:cubicBezTo>
                    <a:pt x="684" y="192"/>
                    <a:pt x="684" y="192"/>
                    <a:pt x="684" y="192"/>
                  </a:cubicBezTo>
                  <a:cubicBezTo>
                    <a:pt x="692" y="192"/>
                    <a:pt x="692" y="192"/>
                    <a:pt x="692" y="192"/>
                  </a:cubicBezTo>
                  <a:lnTo>
                    <a:pt x="692" y="201"/>
                  </a:lnTo>
                  <a:close/>
                  <a:moveTo>
                    <a:pt x="692" y="181"/>
                  </a:moveTo>
                  <a:cubicBezTo>
                    <a:pt x="684" y="181"/>
                    <a:pt x="684" y="181"/>
                    <a:pt x="684" y="181"/>
                  </a:cubicBezTo>
                  <a:cubicBezTo>
                    <a:pt x="684" y="173"/>
                    <a:pt x="684" y="173"/>
                    <a:pt x="684" y="173"/>
                  </a:cubicBezTo>
                  <a:cubicBezTo>
                    <a:pt x="692" y="173"/>
                    <a:pt x="692" y="173"/>
                    <a:pt x="692" y="173"/>
                  </a:cubicBezTo>
                  <a:lnTo>
                    <a:pt x="692" y="181"/>
                  </a:lnTo>
                  <a:close/>
                  <a:moveTo>
                    <a:pt x="692" y="161"/>
                  </a:moveTo>
                  <a:cubicBezTo>
                    <a:pt x="684" y="161"/>
                    <a:pt x="684" y="161"/>
                    <a:pt x="684" y="161"/>
                  </a:cubicBezTo>
                  <a:cubicBezTo>
                    <a:pt x="684" y="153"/>
                    <a:pt x="684" y="153"/>
                    <a:pt x="684" y="153"/>
                  </a:cubicBezTo>
                  <a:cubicBezTo>
                    <a:pt x="692" y="153"/>
                    <a:pt x="692" y="153"/>
                    <a:pt x="692" y="153"/>
                  </a:cubicBezTo>
                  <a:lnTo>
                    <a:pt x="692" y="161"/>
                  </a:lnTo>
                  <a:close/>
                  <a:moveTo>
                    <a:pt x="708" y="417"/>
                  </a:moveTo>
                  <a:cubicBezTo>
                    <a:pt x="700" y="417"/>
                    <a:pt x="700" y="417"/>
                    <a:pt x="700" y="417"/>
                  </a:cubicBezTo>
                  <a:cubicBezTo>
                    <a:pt x="700" y="409"/>
                    <a:pt x="700" y="409"/>
                    <a:pt x="700" y="409"/>
                  </a:cubicBezTo>
                  <a:cubicBezTo>
                    <a:pt x="708" y="409"/>
                    <a:pt x="708" y="409"/>
                    <a:pt x="708" y="409"/>
                  </a:cubicBezTo>
                  <a:lnTo>
                    <a:pt x="708" y="417"/>
                  </a:lnTo>
                  <a:close/>
                  <a:moveTo>
                    <a:pt x="708" y="397"/>
                  </a:moveTo>
                  <a:cubicBezTo>
                    <a:pt x="700" y="397"/>
                    <a:pt x="700" y="397"/>
                    <a:pt x="700" y="397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08" y="389"/>
                    <a:pt x="708" y="389"/>
                    <a:pt x="708" y="389"/>
                  </a:cubicBezTo>
                  <a:lnTo>
                    <a:pt x="708" y="397"/>
                  </a:lnTo>
                  <a:close/>
                  <a:moveTo>
                    <a:pt x="708" y="378"/>
                  </a:moveTo>
                  <a:cubicBezTo>
                    <a:pt x="700" y="378"/>
                    <a:pt x="700" y="378"/>
                    <a:pt x="700" y="378"/>
                  </a:cubicBezTo>
                  <a:cubicBezTo>
                    <a:pt x="700" y="369"/>
                    <a:pt x="700" y="369"/>
                    <a:pt x="700" y="369"/>
                  </a:cubicBezTo>
                  <a:cubicBezTo>
                    <a:pt x="708" y="369"/>
                    <a:pt x="708" y="369"/>
                    <a:pt x="708" y="369"/>
                  </a:cubicBezTo>
                  <a:lnTo>
                    <a:pt x="708" y="378"/>
                  </a:lnTo>
                  <a:close/>
                  <a:moveTo>
                    <a:pt x="708" y="358"/>
                  </a:moveTo>
                  <a:cubicBezTo>
                    <a:pt x="700" y="358"/>
                    <a:pt x="700" y="358"/>
                    <a:pt x="700" y="358"/>
                  </a:cubicBezTo>
                  <a:cubicBezTo>
                    <a:pt x="700" y="350"/>
                    <a:pt x="700" y="350"/>
                    <a:pt x="700" y="350"/>
                  </a:cubicBezTo>
                  <a:cubicBezTo>
                    <a:pt x="708" y="350"/>
                    <a:pt x="708" y="350"/>
                    <a:pt x="708" y="350"/>
                  </a:cubicBezTo>
                  <a:lnTo>
                    <a:pt x="708" y="358"/>
                  </a:lnTo>
                  <a:close/>
                  <a:moveTo>
                    <a:pt x="708" y="338"/>
                  </a:moveTo>
                  <a:cubicBezTo>
                    <a:pt x="700" y="338"/>
                    <a:pt x="700" y="338"/>
                    <a:pt x="700" y="338"/>
                  </a:cubicBezTo>
                  <a:cubicBezTo>
                    <a:pt x="700" y="330"/>
                    <a:pt x="700" y="330"/>
                    <a:pt x="700" y="330"/>
                  </a:cubicBezTo>
                  <a:cubicBezTo>
                    <a:pt x="708" y="330"/>
                    <a:pt x="708" y="330"/>
                    <a:pt x="708" y="330"/>
                  </a:cubicBezTo>
                  <a:lnTo>
                    <a:pt x="708" y="338"/>
                  </a:lnTo>
                  <a:close/>
                  <a:moveTo>
                    <a:pt x="708" y="319"/>
                  </a:moveTo>
                  <a:cubicBezTo>
                    <a:pt x="700" y="319"/>
                    <a:pt x="700" y="319"/>
                    <a:pt x="700" y="319"/>
                  </a:cubicBezTo>
                  <a:cubicBezTo>
                    <a:pt x="700" y="310"/>
                    <a:pt x="700" y="310"/>
                    <a:pt x="700" y="310"/>
                  </a:cubicBezTo>
                  <a:cubicBezTo>
                    <a:pt x="708" y="310"/>
                    <a:pt x="708" y="310"/>
                    <a:pt x="708" y="310"/>
                  </a:cubicBezTo>
                  <a:lnTo>
                    <a:pt x="708" y="319"/>
                  </a:lnTo>
                  <a:close/>
                  <a:moveTo>
                    <a:pt x="708" y="299"/>
                  </a:moveTo>
                  <a:cubicBezTo>
                    <a:pt x="700" y="299"/>
                    <a:pt x="700" y="299"/>
                    <a:pt x="700" y="299"/>
                  </a:cubicBezTo>
                  <a:cubicBezTo>
                    <a:pt x="700" y="291"/>
                    <a:pt x="700" y="291"/>
                    <a:pt x="700" y="291"/>
                  </a:cubicBezTo>
                  <a:cubicBezTo>
                    <a:pt x="708" y="291"/>
                    <a:pt x="708" y="291"/>
                    <a:pt x="708" y="291"/>
                  </a:cubicBezTo>
                  <a:lnTo>
                    <a:pt x="708" y="299"/>
                  </a:lnTo>
                  <a:close/>
                  <a:moveTo>
                    <a:pt x="708" y="279"/>
                  </a:moveTo>
                  <a:cubicBezTo>
                    <a:pt x="700" y="279"/>
                    <a:pt x="700" y="279"/>
                    <a:pt x="700" y="279"/>
                  </a:cubicBezTo>
                  <a:cubicBezTo>
                    <a:pt x="700" y="271"/>
                    <a:pt x="700" y="271"/>
                    <a:pt x="700" y="271"/>
                  </a:cubicBezTo>
                  <a:cubicBezTo>
                    <a:pt x="708" y="271"/>
                    <a:pt x="708" y="271"/>
                    <a:pt x="708" y="271"/>
                  </a:cubicBezTo>
                  <a:lnTo>
                    <a:pt x="708" y="279"/>
                  </a:lnTo>
                  <a:close/>
                  <a:moveTo>
                    <a:pt x="708" y="260"/>
                  </a:moveTo>
                  <a:cubicBezTo>
                    <a:pt x="700" y="260"/>
                    <a:pt x="700" y="260"/>
                    <a:pt x="700" y="260"/>
                  </a:cubicBezTo>
                  <a:cubicBezTo>
                    <a:pt x="700" y="251"/>
                    <a:pt x="700" y="251"/>
                    <a:pt x="700" y="251"/>
                  </a:cubicBezTo>
                  <a:cubicBezTo>
                    <a:pt x="708" y="251"/>
                    <a:pt x="708" y="251"/>
                    <a:pt x="708" y="251"/>
                  </a:cubicBezTo>
                  <a:lnTo>
                    <a:pt x="708" y="260"/>
                  </a:lnTo>
                  <a:close/>
                  <a:moveTo>
                    <a:pt x="708" y="240"/>
                  </a:moveTo>
                  <a:cubicBezTo>
                    <a:pt x="700" y="240"/>
                    <a:pt x="700" y="240"/>
                    <a:pt x="700" y="240"/>
                  </a:cubicBezTo>
                  <a:cubicBezTo>
                    <a:pt x="700" y="232"/>
                    <a:pt x="700" y="232"/>
                    <a:pt x="700" y="232"/>
                  </a:cubicBezTo>
                  <a:cubicBezTo>
                    <a:pt x="708" y="232"/>
                    <a:pt x="708" y="232"/>
                    <a:pt x="708" y="232"/>
                  </a:cubicBezTo>
                  <a:lnTo>
                    <a:pt x="708" y="240"/>
                  </a:lnTo>
                  <a:close/>
                  <a:moveTo>
                    <a:pt x="708" y="220"/>
                  </a:moveTo>
                  <a:cubicBezTo>
                    <a:pt x="700" y="220"/>
                    <a:pt x="700" y="220"/>
                    <a:pt x="700" y="220"/>
                  </a:cubicBezTo>
                  <a:cubicBezTo>
                    <a:pt x="700" y="212"/>
                    <a:pt x="700" y="212"/>
                    <a:pt x="700" y="212"/>
                  </a:cubicBezTo>
                  <a:cubicBezTo>
                    <a:pt x="708" y="212"/>
                    <a:pt x="708" y="212"/>
                    <a:pt x="708" y="212"/>
                  </a:cubicBezTo>
                  <a:lnTo>
                    <a:pt x="708" y="220"/>
                  </a:lnTo>
                  <a:close/>
                  <a:moveTo>
                    <a:pt x="708" y="201"/>
                  </a:moveTo>
                  <a:cubicBezTo>
                    <a:pt x="700" y="201"/>
                    <a:pt x="700" y="201"/>
                    <a:pt x="700" y="201"/>
                  </a:cubicBezTo>
                  <a:cubicBezTo>
                    <a:pt x="700" y="192"/>
                    <a:pt x="700" y="192"/>
                    <a:pt x="700" y="192"/>
                  </a:cubicBezTo>
                  <a:cubicBezTo>
                    <a:pt x="708" y="192"/>
                    <a:pt x="708" y="192"/>
                    <a:pt x="708" y="192"/>
                  </a:cubicBezTo>
                  <a:lnTo>
                    <a:pt x="708" y="201"/>
                  </a:lnTo>
                  <a:close/>
                  <a:moveTo>
                    <a:pt x="708" y="181"/>
                  </a:moveTo>
                  <a:cubicBezTo>
                    <a:pt x="700" y="181"/>
                    <a:pt x="700" y="181"/>
                    <a:pt x="700" y="181"/>
                  </a:cubicBezTo>
                  <a:cubicBezTo>
                    <a:pt x="700" y="173"/>
                    <a:pt x="700" y="173"/>
                    <a:pt x="700" y="173"/>
                  </a:cubicBezTo>
                  <a:cubicBezTo>
                    <a:pt x="708" y="173"/>
                    <a:pt x="708" y="173"/>
                    <a:pt x="708" y="173"/>
                  </a:cubicBezTo>
                  <a:lnTo>
                    <a:pt x="708" y="181"/>
                  </a:lnTo>
                  <a:close/>
                  <a:moveTo>
                    <a:pt x="708" y="161"/>
                  </a:moveTo>
                  <a:cubicBezTo>
                    <a:pt x="700" y="161"/>
                    <a:pt x="700" y="161"/>
                    <a:pt x="700" y="161"/>
                  </a:cubicBezTo>
                  <a:cubicBezTo>
                    <a:pt x="700" y="153"/>
                    <a:pt x="700" y="153"/>
                    <a:pt x="700" y="153"/>
                  </a:cubicBezTo>
                  <a:cubicBezTo>
                    <a:pt x="708" y="153"/>
                    <a:pt x="708" y="153"/>
                    <a:pt x="708" y="153"/>
                  </a:cubicBezTo>
                  <a:lnTo>
                    <a:pt x="708" y="161"/>
                  </a:lnTo>
                  <a:close/>
                  <a:moveTo>
                    <a:pt x="724" y="417"/>
                  </a:moveTo>
                  <a:cubicBezTo>
                    <a:pt x="716" y="417"/>
                    <a:pt x="716" y="417"/>
                    <a:pt x="716" y="417"/>
                  </a:cubicBezTo>
                  <a:cubicBezTo>
                    <a:pt x="716" y="409"/>
                    <a:pt x="716" y="409"/>
                    <a:pt x="716" y="409"/>
                  </a:cubicBezTo>
                  <a:cubicBezTo>
                    <a:pt x="724" y="409"/>
                    <a:pt x="724" y="409"/>
                    <a:pt x="724" y="409"/>
                  </a:cubicBezTo>
                  <a:lnTo>
                    <a:pt x="724" y="417"/>
                  </a:lnTo>
                  <a:close/>
                  <a:moveTo>
                    <a:pt x="724" y="397"/>
                  </a:moveTo>
                  <a:cubicBezTo>
                    <a:pt x="716" y="397"/>
                    <a:pt x="716" y="397"/>
                    <a:pt x="716" y="397"/>
                  </a:cubicBezTo>
                  <a:cubicBezTo>
                    <a:pt x="716" y="389"/>
                    <a:pt x="716" y="389"/>
                    <a:pt x="716" y="389"/>
                  </a:cubicBezTo>
                  <a:cubicBezTo>
                    <a:pt x="724" y="389"/>
                    <a:pt x="724" y="389"/>
                    <a:pt x="724" y="389"/>
                  </a:cubicBezTo>
                  <a:lnTo>
                    <a:pt x="724" y="397"/>
                  </a:lnTo>
                  <a:close/>
                  <a:moveTo>
                    <a:pt x="724" y="378"/>
                  </a:moveTo>
                  <a:cubicBezTo>
                    <a:pt x="716" y="378"/>
                    <a:pt x="716" y="378"/>
                    <a:pt x="716" y="378"/>
                  </a:cubicBezTo>
                  <a:cubicBezTo>
                    <a:pt x="716" y="369"/>
                    <a:pt x="716" y="369"/>
                    <a:pt x="716" y="369"/>
                  </a:cubicBezTo>
                  <a:cubicBezTo>
                    <a:pt x="724" y="369"/>
                    <a:pt x="724" y="369"/>
                    <a:pt x="724" y="369"/>
                  </a:cubicBezTo>
                  <a:lnTo>
                    <a:pt x="724" y="378"/>
                  </a:lnTo>
                  <a:close/>
                  <a:moveTo>
                    <a:pt x="724" y="358"/>
                  </a:moveTo>
                  <a:cubicBezTo>
                    <a:pt x="716" y="358"/>
                    <a:pt x="716" y="358"/>
                    <a:pt x="716" y="358"/>
                  </a:cubicBezTo>
                  <a:cubicBezTo>
                    <a:pt x="716" y="350"/>
                    <a:pt x="716" y="350"/>
                    <a:pt x="716" y="350"/>
                  </a:cubicBezTo>
                  <a:cubicBezTo>
                    <a:pt x="724" y="350"/>
                    <a:pt x="724" y="350"/>
                    <a:pt x="724" y="350"/>
                  </a:cubicBezTo>
                  <a:lnTo>
                    <a:pt x="724" y="358"/>
                  </a:lnTo>
                  <a:close/>
                  <a:moveTo>
                    <a:pt x="724" y="338"/>
                  </a:moveTo>
                  <a:cubicBezTo>
                    <a:pt x="716" y="338"/>
                    <a:pt x="716" y="338"/>
                    <a:pt x="716" y="338"/>
                  </a:cubicBezTo>
                  <a:cubicBezTo>
                    <a:pt x="716" y="330"/>
                    <a:pt x="716" y="330"/>
                    <a:pt x="716" y="330"/>
                  </a:cubicBezTo>
                  <a:cubicBezTo>
                    <a:pt x="724" y="330"/>
                    <a:pt x="724" y="330"/>
                    <a:pt x="724" y="330"/>
                  </a:cubicBezTo>
                  <a:lnTo>
                    <a:pt x="724" y="338"/>
                  </a:lnTo>
                  <a:close/>
                  <a:moveTo>
                    <a:pt x="724" y="319"/>
                  </a:moveTo>
                  <a:cubicBezTo>
                    <a:pt x="716" y="319"/>
                    <a:pt x="716" y="319"/>
                    <a:pt x="716" y="319"/>
                  </a:cubicBezTo>
                  <a:cubicBezTo>
                    <a:pt x="716" y="310"/>
                    <a:pt x="716" y="310"/>
                    <a:pt x="716" y="310"/>
                  </a:cubicBezTo>
                  <a:cubicBezTo>
                    <a:pt x="724" y="310"/>
                    <a:pt x="724" y="310"/>
                    <a:pt x="724" y="310"/>
                  </a:cubicBezTo>
                  <a:lnTo>
                    <a:pt x="724" y="319"/>
                  </a:lnTo>
                  <a:close/>
                  <a:moveTo>
                    <a:pt x="724" y="299"/>
                  </a:moveTo>
                  <a:cubicBezTo>
                    <a:pt x="716" y="299"/>
                    <a:pt x="716" y="299"/>
                    <a:pt x="716" y="299"/>
                  </a:cubicBezTo>
                  <a:cubicBezTo>
                    <a:pt x="716" y="291"/>
                    <a:pt x="716" y="291"/>
                    <a:pt x="716" y="291"/>
                  </a:cubicBezTo>
                  <a:cubicBezTo>
                    <a:pt x="724" y="291"/>
                    <a:pt x="724" y="291"/>
                    <a:pt x="724" y="291"/>
                  </a:cubicBezTo>
                  <a:lnTo>
                    <a:pt x="724" y="299"/>
                  </a:lnTo>
                  <a:close/>
                  <a:moveTo>
                    <a:pt x="724" y="279"/>
                  </a:moveTo>
                  <a:cubicBezTo>
                    <a:pt x="716" y="279"/>
                    <a:pt x="716" y="279"/>
                    <a:pt x="716" y="279"/>
                  </a:cubicBezTo>
                  <a:cubicBezTo>
                    <a:pt x="716" y="271"/>
                    <a:pt x="716" y="271"/>
                    <a:pt x="716" y="271"/>
                  </a:cubicBezTo>
                  <a:cubicBezTo>
                    <a:pt x="724" y="271"/>
                    <a:pt x="724" y="271"/>
                    <a:pt x="724" y="271"/>
                  </a:cubicBezTo>
                  <a:lnTo>
                    <a:pt x="724" y="279"/>
                  </a:lnTo>
                  <a:close/>
                  <a:moveTo>
                    <a:pt x="724" y="260"/>
                  </a:moveTo>
                  <a:cubicBezTo>
                    <a:pt x="716" y="260"/>
                    <a:pt x="716" y="260"/>
                    <a:pt x="716" y="260"/>
                  </a:cubicBezTo>
                  <a:cubicBezTo>
                    <a:pt x="716" y="251"/>
                    <a:pt x="716" y="251"/>
                    <a:pt x="716" y="251"/>
                  </a:cubicBezTo>
                  <a:cubicBezTo>
                    <a:pt x="724" y="251"/>
                    <a:pt x="724" y="251"/>
                    <a:pt x="724" y="251"/>
                  </a:cubicBezTo>
                  <a:lnTo>
                    <a:pt x="724" y="260"/>
                  </a:lnTo>
                  <a:close/>
                  <a:moveTo>
                    <a:pt x="724" y="240"/>
                  </a:moveTo>
                  <a:cubicBezTo>
                    <a:pt x="716" y="240"/>
                    <a:pt x="716" y="240"/>
                    <a:pt x="716" y="240"/>
                  </a:cubicBezTo>
                  <a:cubicBezTo>
                    <a:pt x="716" y="232"/>
                    <a:pt x="716" y="232"/>
                    <a:pt x="716" y="232"/>
                  </a:cubicBezTo>
                  <a:cubicBezTo>
                    <a:pt x="724" y="232"/>
                    <a:pt x="724" y="232"/>
                    <a:pt x="724" y="232"/>
                  </a:cubicBezTo>
                  <a:lnTo>
                    <a:pt x="724" y="240"/>
                  </a:lnTo>
                  <a:close/>
                  <a:moveTo>
                    <a:pt x="724" y="220"/>
                  </a:moveTo>
                  <a:cubicBezTo>
                    <a:pt x="716" y="220"/>
                    <a:pt x="716" y="220"/>
                    <a:pt x="716" y="220"/>
                  </a:cubicBezTo>
                  <a:cubicBezTo>
                    <a:pt x="716" y="212"/>
                    <a:pt x="716" y="212"/>
                    <a:pt x="716" y="212"/>
                  </a:cubicBezTo>
                  <a:cubicBezTo>
                    <a:pt x="724" y="212"/>
                    <a:pt x="724" y="212"/>
                    <a:pt x="724" y="212"/>
                  </a:cubicBezTo>
                  <a:lnTo>
                    <a:pt x="724" y="220"/>
                  </a:lnTo>
                  <a:close/>
                  <a:moveTo>
                    <a:pt x="724" y="201"/>
                  </a:moveTo>
                  <a:cubicBezTo>
                    <a:pt x="716" y="201"/>
                    <a:pt x="716" y="201"/>
                    <a:pt x="716" y="201"/>
                  </a:cubicBezTo>
                  <a:cubicBezTo>
                    <a:pt x="716" y="192"/>
                    <a:pt x="716" y="192"/>
                    <a:pt x="716" y="192"/>
                  </a:cubicBezTo>
                  <a:cubicBezTo>
                    <a:pt x="724" y="192"/>
                    <a:pt x="724" y="192"/>
                    <a:pt x="724" y="192"/>
                  </a:cubicBezTo>
                  <a:lnTo>
                    <a:pt x="724" y="201"/>
                  </a:lnTo>
                  <a:close/>
                  <a:moveTo>
                    <a:pt x="724" y="181"/>
                  </a:moveTo>
                  <a:cubicBezTo>
                    <a:pt x="716" y="181"/>
                    <a:pt x="716" y="181"/>
                    <a:pt x="716" y="181"/>
                  </a:cubicBezTo>
                  <a:cubicBezTo>
                    <a:pt x="716" y="173"/>
                    <a:pt x="716" y="173"/>
                    <a:pt x="716" y="173"/>
                  </a:cubicBezTo>
                  <a:cubicBezTo>
                    <a:pt x="724" y="173"/>
                    <a:pt x="724" y="173"/>
                    <a:pt x="724" y="173"/>
                  </a:cubicBezTo>
                  <a:lnTo>
                    <a:pt x="724" y="181"/>
                  </a:lnTo>
                  <a:close/>
                  <a:moveTo>
                    <a:pt x="820" y="383"/>
                  </a:moveTo>
                  <a:cubicBezTo>
                    <a:pt x="820" y="384"/>
                    <a:pt x="819" y="385"/>
                    <a:pt x="818" y="385"/>
                  </a:cubicBezTo>
                  <a:cubicBezTo>
                    <a:pt x="816" y="385"/>
                    <a:pt x="816" y="385"/>
                    <a:pt x="816" y="385"/>
                  </a:cubicBezTo>
                  <a:cubicBezTo>
                    <a:pt x="816" y="385"/>
                    <a:pt x="815" y="384"/>
                    <a:pt x="815" y="383"/>
                  </a:cubicBezTo>
                  <a:cubicBezTo>
                    <a:pt x="815" y="369"/>
                    <a:pt x="815" y="369"/>
                    <a:pt x="815" y="369"/>
                  </a:cubicBezTo>
                  <a:cubicBezTo>
                    <a:pt x="815" y="368"/>
                    <a:pt x="816" y="367"/>
                    <a:pt x="816" y="367"/>
                  </a:cubicBezTo>
                  <a:cubicBezTo>
                    <a:pt x="818" y="367"/>
                    <a:pt x="818" y="367"/>
                    <a:pt x="818" y="367"/>
                  </a:cubicBezTo>
                  <a:cubicBezTo>
                    <a:pt x="819" y="367"/>
                    <a:pt x="820" y="368"/>
                    <a:pt x="820" y="369"/>
                  </a:cubicBezTo>
                  <a:lnTo>
                    <a:pt x="820" y="383"/>
                  </a:lnTo>
                  <a:close/>
                  <a:moveTo>
                    <a:pt x="820" y="361"/>
                  </a:moveTo>
                  <a:cubicBezTo>
                    <a:pt x="820" y="362"/>
                    <a:pt x="819" y="363"/>
                    <a:pt x="818" y="363"/>
                  </a:cubicBezTo>
                  <a:cubicBezTo>
                    <a:pt x="816" y="363"/>
                    <a:pt x="816" y="363"/>
                    <a:pt x="816" y="363"/>
                  </a:cubicBezTo>
                  <a:cubicBezTo>
                    <a:pt x="816" y="363"/>
                    <a:pt x="815" y="362"/>
                    <a:pt x="815" y="361"/>
                  </a:cubicBezTo>
                  <a:cubicBezTo>
                    <a:pt x="815" y="346"/>
                    <a:pt x="815" y="346"/>
                    <a:pt x="815" y="346"/>
                  </a:cubicBezTo>
                  <a:cubicBezTo>
                    <a:pt x="815" y="345"/>
                    <a:pt x="816" y="344"/>
                    <a:pt x="816" y="344"/>
                  </a:cubicBezTo>
                  <a:cubicBezTo>
                    <a:pt x="818" y="344"/>
                    <a:pt x="818" y="344"/>
                    <a:pt x="818" y="344"/>
                  </a:cubicBezTo>
                  <a:cubicBezTo>
                    <a:pt x="819" y="344"/>
                    <a:pt x="820" y="345"/>
                    <a:pt x="820" y="346"/>
                  </a:cubicBezTo>
                  <a:lnTo>
                    <a:pt x="820" y="361"/>
                  </a:lnTo>
                  <a:close/>
                  <a:moveTo>
                    <a:pt x="820" y="325"/>
                  </a:moveTo>
                  <a:cubicBezTo>
                    <a:pt x="820" y="326"/>
                    <a:pt x="819" y="326"/>
                    <a:pt x="818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6" y="326"/>
                    <a:pt x="815" y="326"/>
                    <a:pt x="815" y="325"/>
                  </a:cubicBezTo>
                  <a:cubicBezTo>
                    <a:pt x="815" y="310"/>
                    <a:pt x="815" y="310"/>
                    <a:pt x="815" y="310"/>
                  </a:cubicBezTo>
                  <a:cubicBezTo>
                    <a:pt x="815" y="309"/>
                    <a:pt x="816" y="308"/>
                    <a:pt x="816" y="308"/>
                  </a:cubicBezTo>
                  <a:cubicBezTo>
                    <a:pt x="818" y="308"/>
                    <a:pt x="818" y="308"/>
                    <a:pt x="818" y="308"/>
                  </a:cubicBezTo>
                  <a:cubicBezTo>
                    <a:pt x="819" y="308"/>
                    <a:pt x="820" y="309"/>
                    <a:pt x="820" y="310"/>
                  </a:cubicBezTo>
                  <a:lnTo>
                    <a:pt x="820" y="325"/>
                  </a:lnTo>
                  <a:close/>
                  <a:moveTo>
                    <a:pt x="820" y="302"/>
                  </a:moveTo>
                  <a:cubicBezTo>
                    <a:pt x="820" y="303"/>
                    <a:pt x="819" y="304"/>
                    <a:pt x="818" y="304"/>
                  </a:cubicBezTo>
                  <a:cubicBezTo>
                    <a:pt x="816" y="304"/>
                    <a:pt x="816" y="304"/>
                    <a:pt x="816" y="304"/>
                  </a:cubicBezTo>
                  <a:cubicBezTo>
                    <a:pt x="816" y="304"/>
                    <a:pt x="815" y="303"/>
                    <a:pt x="815" y="302"/>
                  </a:cubicBezTo>
                  <a:cubicBezTo>
                    <a:pt x="815" y="287"/>
                    <a:pt x="815" y="287"/>
                    <a:pt x="815" y="287"/>
                  </a:cubicBezTo>
                  <a:cubicBezTo>
                    <a:pt x="815" y="286"/>
                    <a:pt x="816" y="286"/>
                    <a:pt x="816" y="286"/>
                  </a:cubicBezTo>
                  <a:cubicBezTo>
                    <a:pt x="818" y="286"/>
                    <a:pt x="818" y="286"/>
                    <a:pt x="818" y="286"/>
                  </a:cubicBezTo>
                  <a:cubicBezTo>
                    <a:pt x="819" y="286"/>
                    <a:pt x="820" y="286"/>
                    <a:pt x="820" y="287"/>
                  </a:cubicBezTo>
                  <a:lnTo>
                    <a:pt x="820" y="302"/>
                  </a:lnTo>
                  <a:close/>
                  <a:moveTo>
                    <a:pt x="820" y="270"/>
                  </a:moveTo>
                  <a:cubicBezTo>
                    <a:pt x="820" y="271"/>
                    <a:pt x="819" y="271"/>
                    <a:pt x="818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6" y="271"/>
                    <a:pt x="815" y="271"/>
                    <a:pt x="815" y="270"/>
                  </a:cubicBezTo>
                  <a:cubicBezTo>
                    <a:pt x="815" y="255"/>
                    <a:pt x="815" y="255"/>
                    <a:pt x="815" y="255"/>
                  </a:cubicBezTo>
                  <a:cubicBezTo>
                    <a:pt x="815" y="254"/>
                    <a:pt x="816" y="253"/>
                    <a:pt x="816" y="253"/>
                  </a:cubicBezTo>
                  <a:cubicBezTo>
                    <a:pt x="818" y="253"/>
                    <a:pt x="818" y="253"/>
                    <a:pt x="818" y="253"/>
                  </a:cubicBezTo>
                  <a:cubicBezTo>
                    <a:pt x="819" y="253"/>
                    <a:pt x="820" y="254"/>
                    <a:pt x="820" y="255"/>
                  </a:cubicBezTo>
                  <a:lnTo>
                    <a:pt x="820" y="270"/>
                  </a:lnTo>
                  <a:close/>
                  <a:moveTo>
                    <a:pt x="830" y="377"/>
                  </a:moveTo>
                  <a:cubicBezTo>
                    <a:pt x="830" y="378"/>
                    <a:pt x="829" y="378"/>
                    <a:pt x="828" y="378"/>
                  </a:cubicBezTo>
                  <a:cubicBezTo>
                    <a:pt x="826" y="378"/>
                    <a:pt x="826" y="378"/>
                    <a:pt x="826" y="378"/>
                  </a:cubicBezTo>
                  <a:cubicBezTo>
                    <a:pt x="826" y="378"/>
                    <a:pt x="825" y="378"/>
                    <a:pt x="825" y="377"/>
                  </a:cubicBezTo>
                  <a:cubicBezTo>
                    <a:pt x="825" y="375"/>
                    <a:pt x="825" y="375"/>
                    <a:pt x="825" y="375"/>
                  </a:cubicBezTo>
                  <a:cubicBezTo>
                    <a:pt x="825" y="374"/>
                    <a:pt x="826" y="374"/>
                    <a:pt x="826" y="374"/>
                  </a:cubicBezTo>
                  <a:cubicBezTo>
                    <a:pt x="828" y="374"/>
                    <a:pt x="828" y="374"/>
                    <a:pt x="828" y="374"/>
                  </a:cubicBezTo>
                  <a:cubicBezTo>
                    <a:pt x="829" y="374"/>
                    <a:pt x="830" y="374"/>
                    <a:pt x="830" y="375"/>
                  </a:cubicBezTo>
                  <a:lnTo>
                    <a:pt x="830" y="377"/>
                  </a:lnTo>
                  <a:close/>
                  <a:moveTo>
                    <a:pt x="830" y="361"/>
                  </a:moveTo>
                  <a:cubicBezTo>
                    <a:pt x="830" y="362"/>
                    <a:pt x="829" y="363"/>
                    <a:pt x="828" y="363"/>
                  </a:cubicBezTo>
                  <a:cubicBezTo>
                    <a:pt x="826" y="363"/>
                    <a:pt x="826" y="363"/>
                    <a:pt x="826" y="363"/>
                  </a:cubicBezTo>
                  <a:cubicBezTo>
                    <a:pt x="826" y="363"/>
                    <a:pt x="825" y="362"/>
                    <a:pt x="825" y="361"/>
                  </a:cubicBezTo>
                  <a:cubicBezTo>
                    <a:pt x="825" y="346"/>
                    <a:pt x="825" y="346"/>
                    <a:pt x="825" y="346"/>
                  </a:cubicBezTo>
                  <a:cubicBezTo>
                    <a:pt x="825" y="345"/>
                    <a:pt x="826" y="344"/>
                    <a:pt x="826" y="344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29" y="344"/>
                    <a:pt x="830" y="345"/>
                    <a:pt x="830" y="346"/>
                  </a:cubicBezTo>
                  <a:lnTo>
                    <a:pt x="830" y="361"/>
                  </a:lnTo>
                  <a:close/>
                  <a:moveTo>
                    <a:pt x="830" y="332"/>
                  </a:moveTo>
                  <a:cubicBezTo>
                    <a:pt x="830" y="332"/>
                    <a:pt x="829" y="333"/>
                    <a:pt x="828" y="333"/>
                  </a:cubicBezTo>
                  <a:cubicBezTo>
                    <a:pt x="826" y="333"/>
                    <a:pt x="826" y="333"/>
                    <a:pt x="826" y="333"/>
                  </a:cubicBezTo>
                  <a:cubicBezTo>
                    <a:pt x="826" y="333"/>
                    <a:pt x="825" y="332"/>
                    <a:pt x="825" y="332"/>
                  </a:cubicBezTo>
                  <a:cubicBezTo>
                    <a:pt x="825" y="317"/>
                    <a:pt x="825" y="317"/>
                    <a:pt x="825" y="317"/>
                  </a:cubicBezTo>
                  <a:cubicBezTo>
                    <a:pt x="825" y="316"/>
                    <a:pt x="826" y="315"/>
                    <a:pt x="826" y="315"/>
                  </a:cubicBezTo>
                  <a:cubicBezTo>
                    <a:pt x="828" y="315"/>
                    <a:pt x="828" y="315"/>
                    <a:pt x="828" y="315"/>
                  </a:cubicBezTo>
                  <a:cubicBezTo>
                    <a:pt x="829" y="315"/>
                    <a:pt x="830" y="316"/>
                    <a:pt x="830" y="317"/>
                  </a:cubicBezTo>
                  <a:lnTo>
                    <a:pt x="830" y="332"/>
                  </a:lnTo>
                  <a:close/>
                  <a:moveTo>
                    <a:pt x="830" y="302"/>
                  </a:moveTo>
                  <a:cubicBezTo>
                    <a:pt x="830" y="303"/>
                    <a:pt x="829" y="304"/>
                    <a:pt x="828" y="304"/>
                  </a:cubicBezTo>
                  <a:cubicBezTo>
                    <a:pt x="826" y="304"/>
                    <a:pt x="826" y="304"/>
                    <a:pt x="826" y="304"/>
                  </a:cubicBezTo>
                  <a:cubicBezTo>
                    <a:pt x="826" y="304"/>
                    <a:pt x="825" y="303"/>
                    <a:pt x="825" y="302"/>
                  </a:cubicBezTo>
                  <a:cubicBezTo>
                    <a:pt x="825" y="287"/>
                    <a:pt x="825" y="287"/>
                    <a:pt x="825" y="287"/>
                  </a:cubicBezTo>
                  <a:cubicBezTo>
                    <a:pt x="825" y="286"/>
                    <a:pt x="826" y="286"/>
                    <a:pt x="826" y="286"/>
                  </a:cubicBezTo>
                  <a:cubicBezTo>
                    <a:pt x="828" y="286"/>
                    <a:pt x="828" y="286"/>
                    <a:pt x="828" y="286"/>
                  </a:cubicBezTo>
                  <a:cubicBezTo>
                    <a:pt x="829" y="286"/>
                    <a:pt x="830" y="286"/>
                    <a:pt x="830" y="287"/>
                  </a:cubicBezTo>
                  <a:lnTo>
                    <a:pt x="830" y="302"/>
                  </a:lnTo>
                  <a:close/>
                  <a:moveTo>
                    <a:pt x="830" y="275"/>
                  </a:moveTo>
                  <a:cubicBezTo>
                    <a:pt x="830" y="276"/>
                    <a:pt x="829" y="276"/>
                    <a:pt x="828" y="276"/>
                  </a:cubicBezTo>
                  <a:cubicBezTo>
                    <a:pt x="826" y="276"/>
                    <a:pt x="826" y="276"/>
                    <a:pt x="826" y="276"/>
                  </a:cubicBezTo>
                  <a:cubicBezTo>
                    <a:pt x="826" y="276"/>
                    <a:pt x="825" y="276"/>
                    <a:pt x="825" y="275"/>
                  </a:cubicBezTo>
                  <a:cubicBezTo>
                    <a:pt x="825" y="260"/>
                    <a:pt x="825" y="260"/>
                    <a:pt x="825" y="260"/>
                  </a:cubicBezTo>
                  <a:cubicBezTo>
                    <a:pt x="825" y="259"/>
                    <a:pt x="826" y="258"/>
                    <a:pt x="826" y="258"/>
                  </a:cubicBezTo>
                  <a:cubicBezTo>
                    <a:pt x="828" y="258"/>
                    <a:pt x="828" y="258"/>
                    <a:pt x="828" y="258"/>
                  </a:cubicBezTo>
                  <a:cubicBezTo>
                    <a:pt x="829" y="258"/>
                    <a:pt x="830" y="259"/>
                    <a:pt x="830" y="260"/>
                  </a:cubicBezTo>
                  <a:lnTo>
                    <a:pt x="830" y="275"/>
                  </a:lnTo>
                  <a:close/>
                  <a:moveTo>
                    <a:pt x="840" y="371"/>
                  </a:moveTo>
                  <a:cubicBezTo>
                    <a:pt x="840" y="372"/>
                    <a:pt x="839" y="373"/>
                    <a:pt x="838" y="373"/>
                  </a:cubicBezTo>
                  <a:cubicBezTo>
                    <a:pt x="836" y="373"/>
                    <a:pt x="836" y="373"/>
                    <a:pt x="836" y="373"/>
                  </a:cubicBezTo>
                  <a:cubicBezTo>
                    <a:pt x="836" y="373"/>
                    <a:pt x="835" y="372"/>
                    <a:pt x="835" y="371"/>
                  </a:cubicBezTo>
                  <a:cubicBezTo>
                    <a:pt x="835" y="369"/>
                    <a:pt x="835" y="369"/>
                    <a:pt x="835" y="369"/>
                  </a:cubicBezTo>
                  <a:cubicBezTo>
                    <a:pt x="835" y="368"/>
                    <a:pt x="836" y="368"/>
                    <a:pt x="836" y="368"/>
                  </a:cubicBezTo>
                  <a:cubicBezTo>
                    <a:pt x="838" y="368"/>
                    <a:pt x="838" y="368"/>
                    <a:pt x="838" y="368"/>
                  </a:cubicBezTo>
                  <a:cubicBezTo>
                    <a:pt x="839" y="368"/>
                    <a:pt x="840" y="368"/>
                    <a:pt x="840" y="369"/>
                  </a:cubicBezTo>
                  <a:lnTo>
                    <a:pt x="840" y="371"/>
                  </a:lnTo>
                  <a:close/>
                  <a:moveTo>
                    <a:pt x="840" y="361"/>
                  </a:moveTo>
                  <a:cubicBezTo>
                    <a:pt x="840" y="362"/>
                    <a:pt x="839" y="363"/>
                    <a:pt x="838" y="363"/>
                  </a:cubicBezTo>
                  <a:cubicBezTo>
                    <a:pt x="836" y="363"/>
                    <a:pt x="836" y="363"/>
                    <a:pt x="836" y="363"/>
                  </a:cubicBezTo>
                  <a:cubicBezTo>
                    <a:pt x="836" y="363"/>
                    <a:pt x="835" y="362"/>
                    <a:pt x="835" y="361"/>
                  </a:cubicBezTo>
                  <a:cubicBezTo>
                    <a:pt x="835" y="359"/>
                    <a:pt x="835" y="359"/>
                    <a:pt x="835" y="359"/>
                  </a:cubicBezTo>
                  <a:cubicBezTo>
                    <a:pt x="835" y="358"/>
                    <a:pt x="836" y="358"/>
                    <a:pt x="836" y="358"/>
                  </a:cubicBezTo>
                  <a:cubicBezTo>
                    <a:pt x="838" y="358"/>
                    <a:pt x="838" y="358"/>
                    <a:pt x="838" y="358"/>
                  </a:cubicBezTo>
                  <a:cubicBezTo>
                    <a:pt x="839" y="358"/>
                    <a:pt x="840" y="358"/>
                    <a:pt x="840" y="359"/>
                  </a:cubicBezTo>
                  <a:lnTo>
                    <a:pt x="840" y="361"/>
                  </a:lnTo>
                  <a:close/>
                  <a:moveTo>
                    <a:pt x="840" y="348"/>
                  </a:moveTo>
                  <a:cubicBezTo>
                    <a:pt x="840" y="349"/>
                    <a:pt x="839" y="349"/>
                    <a:pt x="838" y="349"/>
                  </a:cubicBezTo>
                  <a:cubicBezTo>
                    <a:pt x="836" y="349"/>
                    <a:pt x="836" y="349"/>
                    <a:pt x="836" y="349"/>
                  </a:cubicBezTo>
                  <a:cubicBezTo>
                    <a:pt x="836" y="349"/>
                    <a:pt x="835" y="349"/>
                    <a:pt x="835" y="348"/>
                  </a:cubicBezTo>
                  <a:cubicBezTo>
                    <a:pt x="835" y="346"/>
                    <a:pt x="835" y="346"/>
                    <a:pt x="835" y="346"/>
                  </a:cubicBezTo>
                  <a:cubicBezTo>
                    <a:pt x="835" y="345"/>
                    <a:pt x="836" y="344"/>
                    <a:pt x="836" y="344"/>
                  </a:cubicBezTo>
                  <a:cubicBezTo>
                    <a:pt x="838" y="344"/>
                    <a:pt x="838" y="344"/>
                    <a:pt x="838" y="344"/>
                  </a:cubicBezTo>
                  <a:cubicBezTo>
                    <a:pt x="839" y="344"/>
                    <a:pt x="840" y="345"/>
                    <a:pt x="840" y="346"/>
                  </a:cubicBezTo>
                  <a:lnTo>
                    <a:pt x="840" y="348"/>
                  </a:lnTo>
                  <a:close/>
                  <a:moveTo>
                    <a:pt x="840" y="338"/>
                  </a:moveTo>
                  <a:cubicBezTo>
                    <a:pt x="840" y="339"/>
                    <a:pt x="839" y="340"/>
                    <a:pt x="838" y="340"/>
                  </a:cubicBezTo>
                  <a:cubicBezTo>
                    <a:pt x="836" y="340"/>
                    <a:pt x="836" y="340"/>
                    <a:pt x="836" y="340"/>
                  </a:cubicBezTo>
                  <a:cubicBezTo>
                    <a:pt x="836" y="340"/>
                    <a:pt x="835" y="339"/>
                    <a:pt x="835" y="338"/>
                  </a:cubicBezTo>
                  <a:cubicBezTo>
                    <a:pt x="835" y="324"/>
                    <a:pt x="835" y="324"/>
                    <a:pt x="835" y="324"/>
                  </a:cubicBezTo>
                  <a:cubicBezTo>
                    <a:pt x="835" y="323"/>
                    <a:pt x="836" y="322"/>
                    <a:pt x="836" y="322"/>
                  </a:cubicBezTo>
                  <a:cubicBezTo>
                    <a:pt x="838" y="322"/>
                    <a:pt x="838" y="322"/>
                    <a:pt x="838" y="322"/>
                  </a:cubicBezTo>
                  <a:cubicBezTo>
                    <a:pt x="839" y="322"/>
                    <a:pt x="840" y="323"/>
                    <a:pt x="840" y="324"/>
                  </a:cubicBezTo>
                  <a:lnTo>
                    <a:pt x="840" y="338"/>
                  </a:lnTo>
                  <a:close/>
                  <a:moveTo>
                    <a:pt x="840" y="311"/>
                  </a:moveTo>
                  <a:cubicBezTo>
                    <a:pt x="840" y="312"/>
                    <a:pt x="839" y="313"/>
                    <a:pt x="838" y="313"/>
                  </a:cubicBezTo>
                  <a:cubicBezTo>
                    <a:pt x="836" y="313"/>
                    <a:pt x="836" y="313"/>
                    <a:pt x="836" y="313"/>
                  </a:cubicBezTo>
                  <a:cubicBezTo>
                    <a:pt x="836" y="313"/>
                    <a:pt x="835" y="312"/>
                    <a:pt x="835" y="311"/>
                  </a:cubicBezTo>
                  <a:cubicBezTo>
                    <a:pt x="835" y="310"/>
                    <a:pt x="835" y="310"/>
                    <a:pt x="835" y="310"/>
                  </a:cubicBezTo>
                  <a:cubicBezTo>
                    <a:pt x="835" y="309"/>
                    <a:pt x="836" y="308"/>
                    <a:pt x="836" y="308"/>
                  </a:cubicBezTo>
                  <a:cubicBezTo>
                    <a:pt x="838" y="308"/>
                    <a:pt x="838" y="308"/>
                    <a:pt x="838" y="308"/>
                  </a:cubicBezTo>
                  <a:cubicBezTo>
                    <a:pt x="839" y="308"/>
                    <a:pt x="840" y="309"/>
                    <a:pt x="840" y="310"/>
                  </a:cubicBezTo>
                  <a:lnTo>
                    <a:pt x="840" y="311"/>
                  </a:lnTo>
                  <a:close/>
                  <a:moveTo>
                    <a:pt x="840" y="296"/>
                  </a:moveTo>
                  <a:cubicBezTo>
                    <a:pt x="840" y="296"/>
                    <a:pt x="839" y="297"/>
                    <a:pt x="838" y="297"/>
                  </a:cubicBezTo>
                  <a:cubicBezTo>
                    <a:pt x="836" y="297"/>
                    <a:pt x="836" y="297"/>
                    <a:pt x="836" y="297"/>
                  </a:cubicBezTo>
                  <a:cubicBezTo>
                    <a:pt x="836" y="297"/>
                    <a:pt x="835" y="296"/>
                    <a:pt x="835" y="296"/>
                  </a:cubicBezTo>
                  <a:cubicBezTo>
                    <a:pt x="835" y="294"/>
                    <a:pt x="835" y="294"/>
                    <a:pt x="835" y="294"/>
                  </a:cubicBezTo>
                  <a:cubicBezTo>
                    <a:pt x="835" y="293"/>
                    <a:pt x="836" y="292"/>
                    <a:pt x="836" y="292"/>
                  </a:cubicBezTo>
                  <a:cubicBezTo>
                    <a:pt x="838" y="292"/>
                    <a:pt x="838" y="292"/>
                    <a:pt x="838" y="292"/>
                  </a:cubicBezTo>
                  <a:cubicBezTo>
                    <a:pt x="839" y="292"/>
                    <a:pt x="840" y="293"/>
                    <a:pt x="840" y="294"/>
                  </a:cubicBezTo>
                  <a:lnTo>
                    <a:pt x="840" y="296"/>
                  </a:lnTo>
                  <a:close/>
                  <a:moveTo>
                    <a:pt x="840" y="280"/>
                  </a:moveTo>
                  <a:cubicBezTo>
                    <a:pt x="840" y="281"/>
                    <a:pt x="839" y="281"/>
                    <a:pt x="838" y="281"/>
                  </a:cubicBezTo>
                  <a:cubicBezTo>
                    <a:pt x="836" y="281"/>
                    <a:pt x="836" y="281"/>
                    <a:pt x="836" y="281"/>
                  </a:cubicBezTo>
                  <a:cubicBezTo>
                    <a:pt x="836" y="281"/>
                    <a:pt x="835" y="281"/>
                    <a:pt x="835" y="280"/>
                  </a:cubicBezTo>
                  <a:cubicBezTo>
                    <a:pt x="835" y="265"/>
                    <a:pt x="835" y="265"/>
                    <a:pt x="835" y="265"/>
                  </a:cubicBezTo>
                  <a:cubicBezTo>
                    <a:pt x="835" y="264"/>
                    <a:pt x="836" y="263"/>
                    <a:pt x="836" y="263"/>
                  </a:cubicBezTo>
                  <a:cubicBezTo>
                    <a:pt x="838" y="263"/>
                    <a:pt x="838" y="263"/>
                    <a:pt x="838" y="263"/>
                  </a:cubicBezTo>
                  <a:cubicBezTo>
                    <a:pt x="839" y="263"/>
                    <a:pt x="840" y="264"/>
                    <a:pt x="840" y="265"/>
                  </a:cubicBezTo>
                  <a:lnTo>
                    <a:pt x="840" y="280"/>
                  </a:lnTo>
                  <a:close/>
                  <a:moveTo>
                    <a:pt x="1039" y="386"/>
                  </a:moveTo>
                  <a:cubicBezTo>
                    <a:pt x="1035" y="386"/>
                    <a:pt x="1035" y="386"/>
                    <a:pt x="1035" y="386"/>
                  </a:cubicBezTo>
                  <a:cubicBezTo>
                    <a:pt x="1035" y="382"/>
                    <a:pt x="1035" y="382"/>
                    <a:pt x="1035" y="382"/>
                  </a:cubicBezTo>
                  <a:cubicBezTo>
                    <a:pt x="1039" y="382"/>
                    <a:pt x="1039" y="382"/>
                    <a:pt x="1039" y="382"/>
                  </a:cubicBezTo>
                  <a:lnTo>
                    <a:pt x="1039" y="386"/>
                  </a:lnTo>
                  <a:close/>
                  <a:moveTo>
                    <a:pt x="1039" y="381"/>
                  </a:moveTo>
                  <a:cubicBezTo>
                    <a:pt x="1035" y="381"/>
                    <a:pt x="1035" y="381"/>
                    <a:pt x="1035" y="381"/>
                  </a:cubicBezTo>
                  <a:cubicBezTo>
                    <a:pt x="1035" y="377"/>
                    <a:pt x="1035" y="377"/>
                    <a:pt x="1035" y="377"/>
                  </a:cubicBezTo>
                  <a:cubicBezTo>
                    <a:pt x="1039" y="377"/>
                    <a:pt x="1039" y="377"/>
                    <a:pt x="1039" y="377"/>
                  </a:cubicBezTo>
                  <a:lnTo>
                    <a:pt x="1039" y="381"/>
                  </a:lnTo>
                  <a:close/>
                  <a:moveTo>
                    <a:pt x="1039" y="340"/>
                  </a:moveTo>
                  <a:cubicBezTo>
                    <a:pt x="1035" y="340"/>
                    <a:pt x="1035" y="340"/>
                    <a:pt x="1035" y="340"/>
                  </a:cubicBezTo>
                  <a:cubicBezTo>
                    <a:pt x="1035" y="336"/>
                    <a:pt x="1035" y="336"/>
                    <a:pt x="1035" y="336"/>
                  </a:cubicBezTo>
                  <a:cubicBezTo>
                    <a:pt x="1039" y="336"/>
                    <a:pt x="1039" y="336"/>
                    <a:pt x="1039" y="336"/>
                  </a:cubicBezTo>
                  <a:lnTo>
                    <a:pt x="1039" y="340"/>
                  </a:lnTo>
                  <a:close/>
                  <a:moveTo>
                    <a:pt x="1039" y="335"/>
                  </a:moveTo>
                  <a:cubicBezTo>
                    <a:pt x="1035" y="335"/>
                    <a:pt x="1035" y="335"/>
                    <a:pt x="1035" y="335"/>
                  </a:cubicBezTo>
                  <a:cubicBezTo>
                    <a:pt x="1035" y="331"/>
                    <a:pt x="1035" y="331"/>
                    <a:pt x="1035" y="331"/>
                  </a:cubicBezTo>
                  <a:cubicBezTo>
                    <a:pt x="1039" y="331"/>
                    <a:pt x="1039" y="331"/>
                    <a:pt x="1039" y="331"/>
                  </a:cubicBezTo>
                  <a:lnTo>
                    <a:pt x="1039" y="335"/>
                  </a:lnTo>
                  <a:close/>
                  <a:moveTo>
                    <a:pt x="1039" y="328"/>
                  </a:moveTo>
                  <a:cubicBezTo>
                    <a:pt x="1035" y="328"/>
                    <a:pt x="1035" y="328"/>
                    <a:pt x="1035" y="328"/>
                  </a:cubicBezTo>
                  <a:cubicBezTo>
                    <a:pt x="1035" y="325"/>
                    <a:pt x="1035" y="325"/>
                    <a:pt x="1035" y="325"/>
                  </a:cubicBezTo>
                  <a:cubicBezTo>
                    <a:pt x="1039" y="325"/>
                    <a:pt x="1039" y="325"/>
                    <a:pt x="1039" y="325"/>
                  </a:cubicBezTo>
                  <a:lnTo>
                    <a:pt x="1039" y="328"/>
                  </a:lnTo>
                  <a:close/>
                  <a:moveTo>
                    <a:pt x="1039" y="323"/>
                  </a:moveTo>
                  <a:cubicBezTo>
                    <a:pt x="1035" y="323"/>
                    <a:pt x="1035" y="323"/>
                    <a:pt x="1035" y="323"/>
                  </a:cubicBezTo>
                  <a:cubicBezTo>
                    <a:pt x="1035" y="320"/>
                    <a:pt x="1035" y="320"/>
                    <a:pt x="1035" y="320"/>
                  </a:cubicBezTo>
                  <a:cubicBezTo>
                    <a:pt x="1039" y="320"/>
                    <a:pt x="1039" y="320"/>
                    <a:pt x="1039" y="320"/>
                  </a:cubicBezTo>
                  <a:lnTo>
                    <a:pt x="1039" y="323"/>
                  </a:lnTo>
                  <a:close/>
                  <a:moveTo>
                    <a:pt x="1039" y="282"/>
                  </a:moveTo>
                  <a:cubicBezTo>
                    <a:pt x="1035" y="282"/>
                    <a:pt x="1035" y="282"/>
                    <a:pt x="1035" y="282"/>
                  </a:cubicBezTo>
                  <a:cubicBezTo>
                    <a:pt x="1035" y="279"/>
                    <a:pt x="1035" y="279"/>
                    <a:pt x="1035" y="279"/>
                  </a:cubicBezTo>
                  <a:cubicBezTo>
                    <a:pt x="1039" y="279"/>
                    <a:pt x="1039" y="279"/>
                    <a:pt x="1039" y="279"/>
                  </a:cubicBezTo>
                  <a:lnTo>
                    <a:pt x="1039" y="282"/>
                  </a:lnTo>
                  <a:close/>
                  <a:moveTo>
                    <a:pt x="1039" y="277"/>
                  </a:moveTo>
                  <a:cubicBezTo>
                    <a:pt x="1035" y="277"/>
                    <a:pt x="1035" y="277"/>
                    <a:pt x="1035" y="277"/>
                  </a:cubicBezTo>
                  <a:cubicBezTo>
                    <a:pt x="1035" y="274"/>
                    <a:pt x="1035" y="274"/>
                    <a:pt x="1035" y="274"/>
                  </a:cubicBezTo>
                  <a:cubicBezTo>
                    <a:pt x="1039" y="274"/>
                    <a:pt x="1039" y="274"/>
                    <a:pt x="1039" y="274"/>
                  </a:cubicBezTo>
                  <a:lnTo>
                    <a:pt x="1039" y="277"/>
                  </a:lnTo>
                  <a:close/>
                  <a:moveTo>
                    <a:pt x="1043" y="386"/>
                  </a:moveTo>
                  <a:cubicBezTo>
                    <a:pt x="1040" y="386"/>
                    <a:pt x="1040" y="386"/>
                    <a:pt x="1040" y="386"/>
                  </a:cubicBezTo>
                  <a:cubicBezTo>
                    <a:pt x="1040" y="382"/>
                    <a:pt x="1040" y="382"/>
                    <a:pt x="1040" y="382"/>
                  </a:cubicBezTo>
                  <a:cubicBezTo>
                    <a:pt x="1043" y="382"/>
                    <a:pt x="1043" y="382"/>
                    <a:pt x="1043" y="382"/>
                  </a:cubicBezTo>
                  <a:lnTo>
                    <a:pt x="1043" y="386"/>
                  </a:lnTo>
                  <a:close/>
                  <a:moveTo>
                    <a:pt x="1043" y="381"/>
                  </a:moveTo>
                  <a:cubicBezTo>
                    <a:pt x="1040" y="381"/>
                    <a:pt x="1040" y="381"/>
                    <a:pt x="1040" y="381"/>
                  </a:cubicBezTo>
                  <a:cubicBezTo>
                    <a:pt x="1040" y="377"/>
                    <a:pt x="1040" y="377"/>
                    <a:pt x="1040" y="377"/>
                  </a:cubicBezTo>
                  <a:cubicBezTo>
                    <a:pt x="1043" y="377"/>
                    <a:pt x="1043" y="377"/>
                    <a:pt x="1043" y="377"/>
                  </a:cubicBezTo>
                  <a:lnTo>
                    <a:pt x="1043" y="381"/>
                  </a:lnTo>
                  <a:close/>
                  <a:moveTo>
                    <a:pt x="1043" y="340"/>
                  </a:moveTo>
                  <a:cubicBezTo>
                    <a:pt x="1040" y="340"/>
                    <a:pt x="1040" y="340"/>
                    <a:pt x="1040" y="340"/>
                  </a:cubicBezTo>
                  <a:cubicBezTo>
                    <a:pt x="1040" y="336"/>
                    <a:pt x="1040" y="336"/>
                    <a:pt x="1040" y="336"/>
                  </a:cubicBezTo>
                  <a:cubicBezTo>
                    <a:pt x="1043" y="336"/>
                    <a:pt x="1043" y="336"/>
                    <a:pt x="1043" y="336"/>
                  </a:cubicBezTo>
                  <a:lnTo>
                    <a:pt x="1043" y="340"/>
                  </a:lnTo>
                  <a:close/>
                  <a:moveTo>
                    <a:pt x="1043" y="335"/>
                  </a:moveTo>
                  <a:cubicBezTo>
                    <a:pt x="1040" y="335"/>
                    <a:pt x="1040" y="335"/>
                    <a:pt x="1040" y="335"/>
                  </a:cubicBezTo>
                  <a:cubicBezTo>
                    <a:pt x="1040" y="331"/>
                    <a:pt x="1040" y="331"/>
                    <a:pt x="1040" y="331"/>
                  </a:cubicBezTo>
                  <a:cubicBezTo>
                    <a:pt x="1043" y="331"/>
                    <a:pt x="1043" y="331"/>
                    <a:pt x="1043" y="331"/>
                  </a:cubicBezTo>
                  <a:lnTo>
                    <a:pt x="1043" y="335"/>
                  </a:lnTo>
                  <a:close/>
                  <a:moveTo>
                    <a:pt x="1043" y="328"/>
                  </a:moveTo>
                  <a:cubicBezTo>
                    <a:pt x="1040" y="328"/>
                    <a:pt x="1040" y="328"/>
                    <a:pt x="1040" y="328"/>
                  </a:cubicBezTo>
                  <a:cubicBezTo>
                    <a:pt x="1040" y="325"/>
                    <a:pt x="1040" y="325"/>
                    <a:pt x="1040" y="325"/>
                  </a:cubicBezTo>
                  <a:cubicBezTo>
                    <a:pt x="1043" y="325"/>
                    <a:pt x="1043" y="325"/>
                    <a:pt x="1043" y="325"/>
                  </a:cubicBezTo>
                  <a:lnTo>
                    <a:pt x="1043" y="328"/>
                  </a:lnTo>
                  <a:close/>
                  <a:moveTo>
                    <a:pt x="1043" y="323"/>
                  </a:moveTo>
                  <a:cubicBezTo>
                    <a:pt x="1040" y="323"/>
                    <a:pt x="1040" y="323"/>
                    <a:pt x="1040" y="323"/>
                  </a:cubicBezTo>
                  <a:cubicBezTo>
                    <a:pt x="1040" y="320"/>
                    <a:pt x="1040" y="320"/>
                    <a:pt x="1040" y="320"/>
                  </a:cubicBezTo>
                  <a:cubicBezTo>
                    <a:pt x="1043" y="320"/>
                    <a:pt x="1043" y="320"/>
                    <a:pt x="1043" y="320"/>
                  </a:cubicBezTo>
                  <a:lnTo>
                    <a:pt x="1043" y="323"/>
                  </a:lnTo>
                  <a:close/>
                  <a:moveTo>
                    <a:pt x="1043" y="282"/>
                  </a:moveTo>
                  <a:cubicBezTo>
                    <a:pt x="1040" y="282"/>
                    <a:pt x="1040" y="282"/>
                    <a:pt x="1040" y="282"/>
                  </a:cubicBezTo>
                  <a:cubicBezTo>
                    <a:pt x="1040" y="279"/>
                    <a:pt x="1040" y="279"/>
                    <a:pt x="1040" y="279"/>
                  </a:cubicBezTo>
                  <a:cubicBezTo>
                    <a:pt x="1043" y="279"/>
                    <a:pt x="1043" y="279"/>
                    <a:pt x="1043" y="279"/>
                  </a:cubicBezTo>
                  <a:lnTo>
                    <a:pt x="1043" y="282"/>
                  </a:lnTo>
                  <a:close/>
                  <a:moveTo>
                    <a:pt x="1043" y="277"/>
                  </a:moveTo>
                  <a:cubicBezTo>
                    <a:pt x="1040" y="277"/>
                    <a:pt x="1040" y="277"/>
                    <a:pt x="1040" y="277"/>
                  </a:cubicBezTo>
                  <a:cubicBezTo>
                    <a:pt x="1040" y="274"/>
                    <a:pt x="1040" y="274"/>
                    <a:pt x="1040" y="274"/>
                  </a:cubicBezTo>
                  <a:cubicBezTo>
                    <a:pt x="1043" y="274"/>
                    <a:pt x="1043" y="274"/>
                    <a:pt x="1043" y="274"/>
                  </a:cubicBezTo>
                  <a:lnTo>
                    <a:pt x="1043" y="277"/>
                  </a:lnTo>
                  <a:close/>
                  <a:moveTo>
                    <a:pt x="1050" y="374"/>
                  </a:moveTo>
                  <a:cubicBezTo>
                    <a:pt x="1047" y="374"/>
                    <a:pt x="1047" y="374"/>
                    <a:pt x="1047" y="374"/>
                  </a:cubicBezTo>
                  <a:cubicBezTo>
                    <a:pt x="1047" y="371"/>
                    <a:pt x="1047" y="371"/>
                    <a:pt x="1047" y="371"/>
                  </a:cubicBezTo>
                  <a:cubicBezTo>
                    <a:pt x="1050" y="371"/>
                    <a:pt x="1050" y="371"/>
                    <a:pt x="1050" y="371"/>
                  </a:cubicBezTo>
                  <a:lnTo>
                    <a:pt x="1050" y="374"/>
                  </a:lnTo>
                  <a:close/>
                  <a:moveTo>
                    <a:pt x="1050" y="369"/>
                  </a:moveTo>
                  <a:cubicBezTo>
                    <a:pt x="1047" y="369"/>
                    <a:pt x="1047" y="369"/>
                    <a:pt x="1047" y="369"/>
                  </a:cubicBezTo>
                  <a:cubicBezTo>
                    <a:pt x="1047" y="366"/>
                    <a:pt x="1047" y="366"/>
                    <a:pt x="1047" y="366"/>
                  </a:cubicBezTo>
                  <a:cubicBezTo>
                    <a:pt x="1050" y="366"/>
                    <a:pt x="1050" y="366"/>
                    <a:pt x="1050" y="366"/>
                  </a:cubicBezTo>
                  <a:lnTo>
                    <a:pt x="1050" y="369"/>
                  </a:lnTo>
                  <a:close/>
                  <a:moveTo>
                    <a:pt x="1050" y="351"/>
                  </a:moveTo>
                  <a:cubicBezTo>
                    <a:pt x="1047" y="351"/>
                    <a:pt x="1047" y="351"/>
                    <a:pt x="1047" y="351"/>
                  </a:cubicBezTo>
                  <a:cubicBezTo>
                    <a:pt x="1047" y="348"/>
                    <a:pt x="1047" y="348"/>
                    <a:pt x="1047" y="348"/>
                  </a:cubicBezTo>
                  <a:cubicBezTo>
                    <a:pt x="1050" y="348"/>
                    <a:pt x="1050" y="348"/>
                    <a:pt x="1050" y="348"/>
                  </a:cubicBezTo>
                  <a:lnTo>
                    <a:pt x="1050" y="351"/>
                  </a:lnTo>
                  <a:close/>
                  <a:moveTo>
                    <a:pt x="1050" y="346"/>
                  </a:moveTo>
                  <a:cubicBezTo>
                    <a:pt x="1047" y="346"/>
                    <a:pt x="1047" y="346"/>
                    <a:pt x="1047" y="346"/>
                  </a:cubicBezTo>
                  <a:cubicBezTo>
                    <a:pt x="1047" y="343"/>
                    <a:pt x="1047" y="343"/>
                    <a:pt x="1047" y="343"/>
                  </a:cubicBezTo>
                  <a:cubicBezTo>
                    <a:pt x="1050" y="343"/>
                    <a:pt x="1050" y="343"/>
                    <a:pt x="1050" y="343"/>
                  </a:cubicBezTo>
                  <a:lnTo>
                    <a:pt x="1050" y="346"/>
                  </a:lnTo>
                  <a:close/>
                  <a:moveTo>
                    <a:pt x="1050" y="317"/>
                  </a:moveTo>
                  <a:cubicBezTo>
                    <a:pt x="1047" y="317"/>
                    <a:pt x="1047" y="317"/>
                    <a:pt x="1047" y="317"/>
                  </a:cubicBezTo>
                  <a:cubicBezTo>
                    <a:pt x="1047" y="313"/>
                    <a:pt x="1047" y="313"/>
                    <a:pt x="1047" y="313"/>
                  </a:cubicBezTo>
                  <a:cubicBezTo>
                    <a:pt x="1050" y="313"/>
                    <a:pt x="1050" y="313"/>
                    <a:pt x="1050" y="313"/>
                  </a:cubicBezTo>
                  <a:lnTo>
                    <a:pt x="1050" y="317"/>
                  </a:lnTo>
                  <a:close/>
                  <a:moveTo>
                    <a:pt x="1050" y="312"/>
                  </a:moveTo>
                  <a:cubicBezTo>
                    <a:pt x="1047" y="312"/>
                    <a:pt x="1047" y="312"/>
                    <a:pt x="1047" y="312"/>
                  </a:cubicBezTo>
                  <a:cubicBezTo>
                    <a:pt x="1047" y="308"/>
                    <a:pt x="1047" y="308"/>
                    <a:pt x="1047" y="308"/>
                  </a:cubicBezTo>
                  <a:cubicBezTo>
                    <a:pt x="1050" y="308"/>
                    <a:pt x="1050" y="308"/>
                    <a:pt x="1050" y="308"/>
                  </a:cubicBezTo>
                  <a:lnTo>
                    <a:pt x="1050" y="312"/>
                  </a:lnTo>
                  <a:close/>
                  <a:moveTo>
                    <a:pt x="1050" y="293"/>
                  </a:moveTo>
                  <a:cubicBezTo>
                    <a:pt x="1047" y="293"/>
                    <a:pt x="1047" y="293"/>
                    <a:pt x="1047" y="293"/>
                  </a:cubicBezTo>
                  <a:cubicBezTo>
                    <a:pt x="1047" y="290"/>
                    <a:pt x="1047" y="290"/>
                    <a:pt x="1047" y="290"/>
                  </a:cubicBezTo>
                  <a:cubicBezTo>
                    <a:pt x="1050" y="290"/>
                    <a:pt x="1050" y="290"/>
                    <a:pt x="1050" y="290"/>
                  </a:cubicBezTo>
                  <a:lnTo>
                    <a:pt x="1050" y="293"/>
                  </a:lnTo>
                  <a:close/>
                  <a:moveTo>
                    <a:pt x="1050" y="289"/>
                  </a:moveTo>
                  <a:cubicBezTo>
                    <a:pt x="1047" y="289"/>
                    <a:pt x="1047" y="289"/>
                    <a:pt x="1047" y="289"/>
                  </a:cubicBezTo>
                  <a:cubicBezTo>
                    <a:pt x="1047" y="285"/>
                    <a:pt x="1047" y="285"/>
                    <a:pt x="1047" y="285"/>
                  </a:cubicBezTo>
                  <a:cubicBezTo>
                    <a:pt x="1050" y="285"/>
                    <a:pt x="1050" y="285"/>
                    <a:pt x="1050" y="285"/>
                  </a:cubicBezTo>
                  <a:lnTo>
                    <a:pt x="1050" y="289"/>
                  </a:lnTo>
                  <a:close/>
                  <a:moveTo>
                    <a:pt x="1055" y="374"/>
                  </a:moveTo>
                  <a:cubicBezTo>
                    <a:pt x="1051" y="374"/>
                    <a:pt x="1051" y="374"/>
                    <a:pt x="1051" y="374"/>
                  </a:cubicBezTo>
                  <a:cubicBezTo>
                    <a:pt x="1051" y="371"/>
                    <a:pt x="1051" y="371"/>
                    <a:pt x="1051" y="371"/>
                  </a:cubicBezTo>
                  <a:cubicBezTo>
                    <a:pt x="1055" y="371"/>
                    <a:pt x="1055" y="371"/>
                    <a:pt x="1055" y="371"/>
                  </a:cubicBezTo>
                  <a:lnTo>
                    <a:pt x="1055" y="374"/>
                  </a:lnTo>
                  <a:close/>
                  <a:moveTo>
                    <a:pt x="1055" y="369"/>
                  </a:moveTo>
                  <a:cubicBezTo>
                    <a:pt x="1051" y="369"/>
                    <a:pt x="1051" y="369"/>
                    <a:pt x="1051" y="369"/>
                  </a:cubicBezTo>
                  <a:cubicBezTo>
                    <a:pt x="1051" y="366"/>
                    <a:pt x="1051" y="366"/>
                    <a:pt x="1051" y="366"/>
                  </a:cubicBezTo>
                  <a:cubicBezTo>
                    <a:pt x="1055" y="366"/>
                    <a:pt x="1055" y="366"/>
                    <a:pt x="1055" y="366"/>
                  </a:cubicBezTo>
                  <a:lnTo>
                    <a:pt x="1055" y="369"/>
                  </a:lnTo>
                  <a:close/>
                  <a:moveTo>
                    <a:pt x="1055" y="351"/>
                  </a:moveTo>
                  <a:cubicBezTo>
                    <a:pt x="1051" y="351"/>
                    <a:pt x="1051" y="351"/>
                    <a:pt x="1051" y="351"/>
                  </a:cubicBezTo>
                  <a:cubicBezTo>
                    <a:pt x="1051" y="348"/>
                    <a:pt x="1051" y="348"/>
                    <a:pt x="1051" y="348"/>
                  </a:cubicBezTo>
                  <a:cubicBezTo>
                    <a:pt x="1055" y="348"/>
                    <a:pt x="1055" y="348"/>
                    <a:pt x="1055" y="348"/>
                  </a:cubicBezTo>
                  <a:lnTo>
                    <a:pt x="1055" y="351"/>
                  </a:lnTo>
                  <a:close/>
                  <a:moveTo>
                    <a:pt x="1055" y="346"/>
                  </a:moveTo>
                  <a:cubicBezTo>
                    <a:pt x="1051" y="346"/>
                    <a:pt x="1051" y="346"/>
                    <a:pt x="1051" y="346"/>
                  </a:cubicBezTo>
                  <a:cubicBezTo>
                    <a:pt x="1051" y="343"/>
                    <a:pt x="1051" y="343"/>
                    <a:pt x="1051" y="343"/>
                  </a:cubicBezTo>
                  <a:cubicBezTo>
                    <a:pt x="1055" y="343"/>
                    <a:pt x="1055" y="343"/>
                    <a:pt x="1055" y="343"/>
                  </a:cubicBezTo>
                  <a:lnTo>
                    <a:pt x="1055" y="346"/>
                  </a:lnTo>
                  <a:close/>
                  <a:moveTo>
                    <a:pt x="1055" y="317"/>
                  </a:moveTo>
                  <a:cubicBezTo>
                    <a:pt x="1051" y="317"/>
                    <a:pt x="1051" y="317"/>
                    <a:pt x="1051" y="317"/>
                  </a:cubicBezTo>
                  <a:cubicBezTo>
                    <a:pt x="1051" y="313"/>
                    <a:pt x="1051" y="313"/>
                    <a:pt x="1051" y="313"/>
                  </a:cubicBezTo>
                  <a:cubicBezTo>
                    <a:pt x="1055" y="313"/>
                    <a:pt x="1055" y="313"/>
                    <a:pt x="1055" y="313"/>
                  </a:cubicBezTo>
                  <a:lnTo>
                    <a:pt x="1055" y="317"/>
                  </a:lnTo>
                  <a:close/>
                  <a:moveTo>
                    <a:pt x="1055" y="312"/>
                  </a:moveTo>
                  <a:cubicBezTo>
                    <a:pt x="1051" y="312"/>
                    <a:pt x="1051" y="312"/>
                    <a:pt x="1051" y="312"/>
                  </a:cubicBezTo>
                  <a:cubicBezTo>
                    <a:pt x="1051" y="308"/>
                    <a:pt x="1051" y="308"/>
                    <a:pt x="1051" y="308"/>
                  </a:cubicBezTo>
                  <a:cubicBezTo>
                    <a:pt x="1055" y="308"/>
                    <a:pt x="1055" y="308"/>
                    <a:pt x="1055" y="308"/>
                  </a:cubicBezTo>
                  <a:lnTo>
                    <a:pt x="1055" y="312"/>
                  </a:lnTo>
                  <a:close/>
                  <a:moveTo>
                    <a:pt x="1055" y="293"/>
                  </a:moveTo>
                  <a:cubicBezTo>
                    <a:pt x="1051" y="293"/>
                    <a:pt x="1051" y="293"/>
                    <a:pt x="1051" y="293"/>
                  </a:cubicBezTo>
                  <a:cubicBezTo>
                    <a:pt x="1051" y="290"/>
                    <a:pt x="1051" y="290"/>
                    <a:pt x="1051" y="290"/>
                  </a:cubicBezTo>
                  <a:cubicBezTo>
                    <a:pt x="1055" y="290"/>
                    <a:pt x="1055" y="290"/>
                    <a:pt x="1055" y="290"/>
                  </a:cubicBezTo>
                  <a:lnTo>
                    <a:pt x="1055" y="293"/>
                  </a:lnTo>
                  <a:close/>
                  <a:moveTo>
                    <a:pt x="1055" y="289"/>
                  </a:moveTo>
                  <a:cubicBezTo>
                    <a:pt x="1051" y="289"/>
                    <a:pt x="1051" y="289"/>
                    <a:pt x="1051" y="289"/>
                  </a:cubicBezTo>
                  <a:cubicBezTo>
                    <a:pt x="1051" y="285"/>
                    <a:pt x="1051" y="285"/>
                    <a:pt x="1051" y="285"/>
                  </a:cubicBezTo>
                  <a:cubicBezTo>
                    <a:pt x="1055" y="285"/>
                    <a:pt x="1055" y="285"/>
                    <a:pt x="1055" y="285"/>
                  </a:cubicBezTo>
                  <a:lnTo>
                    <a:pt x="1055" y="289"/>
                  </a:lnTo>
                  <a:close/>
                  <a:moveTo>
                    <a:pt x="1061" y="363"/>
                  </a:moveTo>
                  <a:cubicBezTo>
                    <a:pt x="1058" y="363"/>
                    <a:pt x="1058" y="363"/>
                    <a:pt x="1058" y="363"/>
                  </a:cubicBezTo>
                  <a:cubicBezTo>
                    <a:pt x="1058" y="359"/>
                    <a:pt x="1058" y="359"/>
                    <a:pt x="1058" y="359"/>
                  </a:cubicBezTo>
                  <a:cubicBezTo>
                    <a:pt x="1061" y="359"/>
                    <a:pt x="1061" y="359"/>
                    <a:pt x="1061" y="359"/>
                  </a:cubicBezTo>
                  <a:lnTo>
                    <a:pt x="1061" y="363"/>
                  </a:lnTo>
                  <a:close/>
                  <a:moveTo>
                    <a:pt x="1061" y="358"/>
                  </a:moveTo>
                  <a:cubicBezTo>
                    <a:pt x="1058" y="358"/>
                    <a:pt x="1058" y="358"/>
                    <a:pt x="1058" y="358"/>
                  </a:cubicBezTo>
                  <a:cubicBezTo>
                    <a:pt x="1058" y="354"/>
                    <a:pt x="1058" y="354"/>
                    <a:pt x="1058" y="354"/>
                  </a:cubicBezTo>
                  <a:cubicBezTo>
                    <a:pt x="1061" y="354"/>
                    <a:pt x="1061" y="354"/>
                    <a:pt x="1061" y="354"/>
                  </a:cubicBezTo>
                  <a:lnTo>
                    <a:pt x="1061" y="358"/>
                  </a:lnTo>
                  <a:close/>
                  <a:moveTo>
                    <a:pt x="1061" y="305"/>
                  </a:moveTo>
                  <a:cubicBezTo>
                    <a:pt x="1058" y="305"/>
                    <a:pt x="1058" y="305"/>
                    <a:pt x="1058" y="305"/>
                  </a:cubicBezTo>
                  <a:cubicBezTo>
                    <a:pt x="1058" y="302"/>
                    <a:pt x="1058" y="302"/>
                    <a:pt x="1058" y="302"/>
                  </a:cubicBezTo>
                  <a:cubicBezTo>
                    <a:pt x="1061" y="302"/>
                    <a:pt x="1061" y="302"/>
                    <a:pt x="1061" y="302"/>
                  </a:cubicBezTo>
                  <a:lnTo>
                    <a:pt x="1061" y="305"/>
                  </a:lnTo>
                  <a:close/>
                  <a:moveTo>
                    <a:pt x="1061" y="300"/>
                  </a:moveTo>
                  <a:cubicBezTo>
                    <a:pt x="1058" y="300"/>
                    <a:pt x="1058" y="300"/>
                    <a:pt x="1058" y="300"/>
                  </a:cubicBezTo>
                  <a:cubicBezTo>
                    <a:pt x="1058" y="297"/>
                    <a:pt x="1058" y="297"/>
                    <a:pt x="1058" y="297"/>
                  </a:cubicBezTo>
                  <a:cubicBezTo>
                    <a:pt x="1061" y="297"/>
                    <a:pt x="1061" y="297"/>
                    <a:pt x="1061" y="297"/>
                  </a:cubicBezTo>
                  <a:lnTo>
                    <a:pt x="1061" y="300"/>
                  </a:lnTo>
                  <a:close/>
                  <a:moveTo>
                    <a:pt x="1062" y="264"/>
                  </a:moveTo>
                  <a:cubicBezTo>
                    <a:pt x="1054" y="264"/>
                    <a:pt x="1054" y="264"/>
                    <a:pt x="1054" y="264"/>
                  </a:cubicBezTo>
                  <a:cubicBezTo>
                    <a:pt x="1054" y="256"/>
                    <a:pt x="1054" y="256"/>
                    <a:pt x="1054" y="256"/>
                  </a:cubicBezTo>
                  <a:cubicBezTo>
                    <a:pt x="1062" y="256"/>
                    <a:pt x="1062" y="256"/>
                    <a:pt x="1062" y="256"/>
                  </a:cubicBezTo>
                  <a:lnTo>
                    <a:pt x="1062" y="264"/>
                  </a:lnTo>
                  <a:close/>
                  <a:moveTo>
                    <a:pt x="1062" y="252"/>
                  </a:moveTo>
                  <a:cubicBezTo>
                    <a:pt x="1054" y="252"/>
                    <a:pt x="1054" y="252"/>
                    <a:pt x="1054" y="252"/>
                  </a:cubicBezTo>
                  <a:cubicBezTo>
                    <a:pt x="1054" y="244"/>
                    <a:pt x="1054" y="244"/>
                    <a:pt x="1054" y="244"/>
                  </a:cubicBezTo>
                  <a:cubicBezTo>
                    <a:pt x="1062" y="244"/>
                    <a:pt x="1062" y="244"/>
                    <a:pt x="1062" y="244"/>
                  </a:cubicBezTo>
                  <a:lnTo>
                    <a:pt x="1062" y="252"/>
                  </a:lnTo>
                  <a:close/>
                  <a:moveTo>
                    <a:pt x="1066" y="363"/>
                  </a:moveTo>
                  <a:cubicBezTo>
                    <a:pt x="1063" y="363"/>
                    <a:pt x="1063" y="363"/>
                    <a:pt x="1063" y="363"/>
                  </a:cubicBezTo>
                  <a:cubicBezTo>
                    <a:pt x="1063" y="359"/>
                    <a:pt x="1063" y="359"/>
                    <a:pt x="1063" y="359"/>
                  </a:cubicBezTo>
                  <a:cubicBezTo>
                    <a:pt x="1066" y="359"/>
                    <a:pt x="1066" y="359"/>
                    <a:pt x="1066" y="359"/>
                  </a:cubicBezTo>
                  <a:lnTo>
                    <a:pt x="1066" y="363"/>
                  </a:lnTo>
                  <a:close/>
                  <a:moveTo>
                    <a:pt x="1066" y="358"/>
                  </a:moveTo>
                  <a:cubicBezTo>
                    <a:pt x="1063" y="358"/>
                    <a:pt x="1063" y="358"/>
                    <a:pt x="1063" y="358"/>
                  </a:cubicBezTo>
                  <a:cubicBezTo>
                    <a:pt x="1063" y="354"/>
                    <a:pt x="1063" y="354"/>
                    <a:pt x="1063" y="354"/>
                  </a:cubicBezTo>
                  <a:cubicBezTo>
                    <a:pt x="1066" y="354"/>
                    <a:pt x="1066" y="354"/>
                    <a:pt x="1066" y="354"/>
                  </a:cubicBezTo>
                  <a:lnTo>
                    <a:pt x="1066" y="358"/>
                  </a:lnTo>
                  <a:close/>
                  <a:moveTo>
                    <a:pt x="1066" y="305"/>
                  </a:moveTo>
                  <a:cubicBezTo>
                    <a:pt x="1063" y="305"/>
                    <a:pt x="1063" y="305"/>
                    <a:pt x="1063" y="305"/>
                  </a:cubicBezTo>
                  <a:cubicBezTo>
                    <a:pt x="1063" y="302"/>
                    <a:pt x="1063" y="302"/>
                    <a:pt x="1063" y="302"/>
                  </a:cubicBezTo>
                  <a:cubicBezTo>
                    <a:pt x="1066" y="302"/>
                    <a:pt x="1066" y="302"/>
                    <a:pt x="1066" y="302"/>
                  </a:cubicBezTo>
                  <a:lnTo>
                    <a:pt x="1066" y="305"/>
                  </a:lnTo>
                  <a:close/>
                  <a:moveTo>
                    <a:pt x="1066" y="300"/>
                  </a:moveTo>
                  <a:cubicBezTo>
                    <a:pt x="1063" y="300"/>
                    <a:pt x="1063" y="300"/>
                    <a:pt x="1063" y="300"/>
                  </a:cubicBezTo>
                  <a:cubicBezTo>
                    <a:pt x="1063" y="297"/>
                    <a:pt x="1063" y="297"/>
                    <a:pt x="1063" y="297"/>
                  </a:cubicBezTo>
                  <a:cubicBezTo>
                    <a:pt x="1066" y="297"/>
                    <a:pt x="1066" y="297"/>
                    <a:pt x="1066" y="297"/>
                  </a:cubicBezTo>
                  <a:lnTo>
                    <a:pt x="1066" y="300"/>
                  </a:lnTo>
                  <a:close/>
                  <a:moveTo>
                    <a:pt x="1072" y="374"/>
                  </a:moveTo>
                  <a:cubicBezTo>
                    <a:pt x="1069" y="374"/>
                    <a:pt x="1069" y="374"/>
                    <a:pt x="1069" y="374"/>
                  </a:cubicBezTo>
                  <a:cubicBezTo>
                    <a:pt x="1069" y="371"/>
                    <a:pt x="1069" y="371"/>
                    <a:pt x="1069" y="371"/>
                  </a:cubicBezTo>
                  <a:cubicBezTo>
                    <a:pt x="1072" y="371"/>
                    <a:pt x="1072" y="371"/>
                    <a:pt x="1072" y="371"/>
                  </a:cubicBezTo>
                  <a:lnTo>
                    <a:pt x="1072" y="374"/>
                  </a:lnTo>
                  <a:close/>
                  <a:moveTo>
                    <a:pt x="1072" y="369"/>
                  </a:moveTo>
                  <a:cubicBezTo>
                    <a:pt x="1069" y="369"/>
                    <a:pt x="1069" y="369"/>
                    <a:pt x="1069" y="369"/>
                  </a:cubicBezTo>
                  <a:cubicBezTo>
                    <a:pt x="1069" y="366"/>
                    <a:pt x="1069" y="366"/>
                    <a:pt x="1069" y="366"/>
                  </a:cubicBezTo>
                  <a:cubicBezTo>
                    <a:pt x="1072" y="366"/>
                    <a:pt x="1072" y="366"/>
                    <a:pt x="1072" y="366"/>
                  </a:cubicBezTo>
                  <a:lnTo>
                    <a:pt x="1072" y="369"/>
                  </a:lnTo>
                  <a:close/>
                  <a:moveTo>
                    <a:pt x="1072" y="351"/>
                  </a:moveTo>
                  <a:cubicBezTo>
                    <a:pt x="1069" y="351"/>
                    <a:pt x="1069" y="351"/>
                    <a:pt x="1069" y="351"/>
                  </a:cubicBezTo>
                  <a:cubicBezTo>
                    <a:pt x="1069" y="348"/>
                    <a:pt x="1069" y="348"/>
                    <a:pt x="1069" y="348"/>
                  </a:cubicBezTo>
                  <a:cubicBezTo>
                    <a:pt x="1072" y="348"/>
                    <a:pt x="1072" y="348"/>
                    <a:pt x="1072" y="348"/>
                  </a:cubicBezTo>
                  <a:lnTo>
                    <a:pt x="1072" y="351"/>
                  </a:lnTo>
                  <a:close/>
                  <a:moveTo>
                    <a:pt x="1072" y="346"/>
                  </a:moveTo>
                  <a:cubicBezTo>
                    <a:pt x="1069" y="346"/>
                    <a:pt x="1069" y="346"/>
                    <a:pt x="1069" y="346"/>
                  </a:cubicBezTo>
                  <a:cubicBezTo>
                    <a:pt x="1069" y="343"/>
                    <a:pt x="1069" y="343"/>
                    <a:pt x="1069" y="343"/>
                  </a:cubicBezTo>
                  <a:cubicBezTo>
                    <a:pt x="1072" y="343"/>
                    <a:pt x="1072" y="343"/>
                    <a:pt x="1072" y="343"/>
                  </a:cubicBezTo>
                  <a:lnTo>
                    <a:pt x="1072" y="346"/>
                  </a:lnTo>
                  <a:close/>
                  <a:moveTo>
                    <a:pt x="1072" y="317"/>
                  </a:moveTo>
                  <a:cubicBezTo>
                    <a:pt x="1069" y="317"/>
                    <a:pt x="1069" y="317"/>
                    <a:pt x="1069" y="317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72" y="313"/>
                    <a:pt x="1072" y="313"/>
                    <a:pt x="1072" y="313"/>
                  </a:cubicBezTo>
                  <a:lnTo>
                    <a:pt x="1072" y="317"/>
                  </a:lnTo>
                  <a:close/>
                  <a:moveTo>
                    <a:pt x="1072" y="312"/>
                  </a:moveTo>
                  <a:cubicBezTo>
                    <a:pt x="1069" y="312"/>
                    <a:pt x="1069" y="312"/>
                    <a:pt x="1069" y="312"/>
                  </a:cubicBezTo>
                  <a:cubicBezTo>
                    <a:pt x="1069" y="308"/>
                    <a:pt x="1069" y="308"/>
                    <a:pt x="1069" y="308"/>
                  </a:cubicBezTo>
                  <a:cubicBezTo>
                    <a:pt x="1072" y="308"/>
                    <a:pt x="1072" y="308"/>
                    <a:pt x="1072" y="308"/>
                  </a:cubicBezTo>
                  <a:lnTo>
                    <a:pt x="1072" y="312"/>
                  </a:lnTo>
                  <a:close/>
                  <a:moveTo>
                    <a:pt x="1072" y="293"/>
                  </a:moveTo>
                  <a:cubicBezTo>
                    <a:pt x="1069" y="293"/>
                    <a:pt x="1069" y="293"/>
                    <a:pt x="1069" y="293"/>
                  </a:cubicBezTo>
                  <a:cubicBezTo>
                    <a:pt x="1069" y="290"/>
                    <a:pt x="1069" y="290"/>
                    <a:pt x="1069" y="290"/>
                  </a:cubicBezTo>
                  <a:cubicBezTo>
                    <a:pt x="1072" y="290"/>
                    <a:pt x="1072" y="290"/>
                    <a:pt x="1072" y="290"/>
                  </a:cubicBezTo>
                  <a:lnTo>
                    <a:pt x="1072" y="293"/>
                  </a:lnTo>
                  <a:close/>
                  <a:moveTo>
                    <a:pt x="1072" y="289"/>
                  </a:moveTo>
                  <a:cubicBezTo>
                    <a:pt x="1069" y="289"/>
                    <a:pt x="1069" y="289"/>
                    <a:pt x="1069" y="289"/>
                  </a:cubicBezTo>
                  <a:cubicBezTo>
                    <a:pt x="1069" y="285"/>
                    <a:pt x="1069" y="285"/>
                    <a:pt x="1069" y="285"/>
                  </a:cubicBezTo>
                  <a:cubicBezTo>
                    <a:pt x="1072" y="285"/>
                    <a:pt x="1072" y="285"/>
                    <a:pt x="1072" y="285"/>
                  </a:cubicBezTo>
                  <a:lnTo>
                    <a:pt x="1072" y="289"/>
                  </a:lnTo>
                  <a:close/>
                  <a:moveTo>
                    <a:pt x="1073" y="264"/>
                  </a:moveTo>
                  <a:cubicBezTo>
                    <a:pt x="1066" y="264"/>
                    <a:pt x="1066" y="264"/>
                    <a:pt x="1066" y="264"/>
                  </a:cubicBezTo>
                  <a:cubicBezTo>
                    <a:pt x="1066" y="256"/>
                    <a:pt x="1066" y="256"/>
                    <a:pt x="1066" y="256"/>
                  </a:cubicBezTo>
                  <a:cubicBezTo>
                    <a:pt x="1073" y="256"/>
                    <a:pt x="1073" y="256"/>
                    <a:pt x="1073" y="256"/>
                  </a:cubicBezTo>
                  <a:lnTo>
                    <a:pt x="1073" y="264"/>
                  </a:lnTo>
                  <a:close/>
                  <a:moveTo>
                    <a:pt x="1073" y="252"/>
                  </a:moveTo>
                  <a:cubicBezTo>
                    <a:pt x="1066" y="252"/>
                    <a:pt x="1066" y="252"/>
                    <a:pt x="1066" y="252"/>
                  </a:cubicBezTo>
                  <a:cubicBezTo>
                    <a:pt x="1066" y="244"/>
                    <a:pt x="1066" y="244"/>
                    <a:pt x="1066" y="244"/>
                  </a:cubicBezTo>
                  <a:cubicBezTo>
                    <a:pt x="1073" y="244"/>
                    <a:pt x="1073" y="244"/>
                    <a:pt x="1073" y="244"/>
                  </a:cubicBezTo>
                  <a:lnTo>
                    <a:pt x="1073" y="252"/>
                  </a:lnTo>
                  <a:close/>
                  <a:moveTo>
                    <a:pt x="1077" y="374"/>
                  </a:moveTo>
                  <a:cubicBezTo>
                    <a:pt x="1074" y="374"/>
                    <a:pt x="1074" y="374"/>
                    <a:pt x="1074" y="374"/>
                  </a:cubicBezTo>
                  <a:cubicBezTo>
                    <a:pt x="1074" y="371"/>
                    <a:pt x="1074" y="371"/>
                    <a:pt x="1074" y="371"/>
                  </a:cubicBezTo>
                  <a:cubicBezTo>
                    <a:pt x="1077" y="371"/>
                    <a:pt x="1077" y="371"/>
                    <a:pt x="1077" y="371"/>
                  </a:cubicBezTo>
                  <a:lnTo>
                    <a:pt x="1077" y="374"/>
                  </a:lnTo>
                  <a:close/>
                  <a:moveTo>
                    <a:pt x="1077" y="369"/>
                  </a:moveTo>
                  <a:cubicBezTo>
                    <a:pt x="1074" y="369"/>
                    <a:pt x="1074" y="369"/>
                    <a:pt x="1074" y="369"/>
                  </a:cubicBezTo>
                  <a:cubicBezTo>
                    <a:pt x="1074" y="366"/>
                    <a:pt x="1074" y="366"/>
                    <a:pt x="1074" y="366"/>
                  </a:cubicBezTo>
                  <a:cubicBezTo>
                    <a:pt x="1077" y="366"/>
                    <a:pt x="1077" y="366"/>
                    <a:pt x="1077" y="366"/>
                  </a:cubicBezTo>
                  <a:lnTo>
                    <a:pt x="1077" y="369"/>
                  </a:lnTo>
                  <a:close/>
                  <a:moveTo>
                    <a:pt x="1077" y="351"/>
                  </a:moveTo>
                  <a:cubicBezTo>
                    <a:pt x="1074" y="351"/>
                    <a:pt x="1074" y="351"/>
                    <a:pt x="1074" y="351"/>
                  </a:cubicBezTo>
                  <a:cubicBezTo>
                    <a:pt x="1074" y="348"/>
                    <a:pt x="1074" y="348"/>
                    <a:pt x="1074" y="348"/>
                  </a:cubicBezTo>
                  <a:cubicBezTo>
                    <a:pt x="1077" y="348"/>
                    <a:pt x="1077" y="348"/>
                    <a:pt x="1077" y="348"/>
                  </a:cubicBezTo>
                  <a:lnTo>
                    <a:pt x="1077" y="351"/>
                  </a:lnTo>
                  <a:close/>
                  <a:moveTo>
                    <a:pt x="1077" y="346"/>
                  </a:moveTo>
                  <a:cubicBezTo>
                    <a:pt x="1074" y="346"/>
                    <a:pt x="1074" y="346"/>
                    <a:pt x="1074" y="346"/>
                  </a:cubicBezTo>
                  <a:cubicBezTo>
                    <a:pt x="1074" y="343"/>
                    <a:pt x="1074" y="343"/>
                    <a:pt x="1074" y="343"/>
                  </a:cubicBezTo>
                  <a:cubicBezTo>
                    <a:pt x="1077" y="343"/>
                    <a:pt x="1077" y="343"/>
                    <a:pt x="1077" y="343"/>
                  </a:cubicBezTo>
                  <a:lnTo>
                    <a:pt x="1077" y="346"/>
                  </a:lnTo>
                  <a:close/>
                  <a:moveTo>
                    <a:pt x="1077" y="317"/>
                  </a:moveTo>
                  <a:cubicBezTo>
                    <a:pt x="1074" y="317"/>
                    <a:pt x="1074" y="317"/>
                    <a:pt x="1074" y="317"/>
                  </a:cubicBezTo>
                  <a:cubicBezTo>
                    <a:pt x="1074" y="313"/>
                    <a:pt x="1074" y="313"/>
                    <a:pt x="1074" y="313"/>
                  </a:cubicBezTo>
                  <a:cubicBezTo>
                    <a:pt x="1077" y="313"/>
                    <a:pt x="1077" y="313"/>
                    <a:pt x="1077" y="313"/>
                  </a:cubicBezTo>
                  <a:lnTo>
                    <a:pt x="1077" y="317"/>
                  </a:lnTo>
                  <a:close/>
                  <a:moveTo>
                    <a:pt x="1077" y="312"/>
                  </a:moveTo>
                  <a:cubicBezTo>
                    <a:pt x="1074" y="312"/>
                    <a:pt x="1074" y="312"/>
                    <a:pt x="1074" y="312"/>
                  </a:cubicBezTo>
                  <a:cubicBezTo>
                    <a:pt x="1074" y="308"/>
                    <a:pt x="1074" y="308"/>
                    <a:pt x="1074" y="308"/>
                  </a:cubicBezTo>
                  <a:cubicBezTo>
                    <a:pt x="1077" y="308"/>
                    <a:pt x="1077" y="308"/>
                    <a:pt x="1077" y="308"/>
                  </a:cubicBezTo>
                  <a:lnTo>
                    <a:pt x="1077" y="312"/>
                  </a:lnTo>
                  <a:close/>
                  <a:moveTo>
                    <a:pt x="1077" y="293"/>
                  </a:moveTo>
                  <a:cubicBezTo>
                    <a:pt x="1074" y="293"/>
                    <a:pt x="1074" y="293"/>
                    <a:pt x="1074" y="293"/>
                  </a:cubicBezTo>
                  <a:cubicBezTo>
                    <a:pt x="1074" y="290"/>
                    <a:pt x="1074" y="290"/>
                    <a:pt x="1074" y="290"/>
                  </a:cubicBezTo>
                  <a:cubicBezTo>
                    <a:pt x="1077" y="290"/>
                    <a:pt x="1077" y="290"/>
                    <a:pt x="1077" y="290"/>
                  </a:cubicBezTo>
                  <a:lnTo>
                    <a:pt x="1077" y="293"/>
                  </a:lnTo>
                  <a:close/>
                  <a:moveTo>
                    <a:pt x="1077" y="289"/>
                  </a:moveTo>
                  <a:cubicBezTo>
                    <a:pt x="1074" y="289"/>
                    <a:pt x="1074" y="289"/>
                    <a:pt x="1074" y="289"/>
                  </a:cubicBezTo>
                  <a:cubicBezTo>
                    <a:pt x="1074" y="285"/>
                    <a:pt x="1074" y="285"/>
                    <a:pt x="1074" y="285"/>
                  </a:cubicBezTo>
                  <a:cubicBezTo>
                    <a:pt x="1077" y="285"/>
                    <a:pt x="1077" y="285"/>
                    <a:pt x="1077" y="285"/>
                  </a:cubicBezTo>
                  <a:lnTo>
                    <a:pt x="1077" y="289"/>
                  </a:lnTo>
                  <a:close/>
                  <a:moveTo>
                    <a:pt x="1084" y="386"/>
                  </a:moveTo>
                  <a:cubicBezTo>
                    <a:pt x="1080" y="386"/>
                    <a:pt x="1080" y="386"/>
                    <a:pt x="1080" y="386"/>
                  </a:cubicBezTo>
                  <a:cubicBezTo>
                    <a:pt x="1080" y="382"/>
                    <a:pt x="1080" y="382"/>
                    <a:pt x="1080" y="382"/>
                  </a:cubicBezTo>
                  <a:cubicBezTo>
                    <a:pt x="1084" y="382"/>
                    <a:pt x="1084" y="382"/>
                    <a:pt x="1084" y="382"/>
                  </a:cubicBezTo>
                  <a:lnTo>
                    <a:pt x="1084" y="386"/>
                  </a:lnTo>
                  <a:close/>
                  <a:moveTo>
                    <a:pt x="1084" y="381"/>
                  </a:moveTo>
                  <a:cubicBezTo>
                    <a:pt x="1080" y="381"/>
                    <a:pt x="1080" y="381"/>
                    <a:pt x="1080" y="381"/>
                  </a:cubicBezTo>
                  <a:cubicBezTo>
                    <a:pt x="1080" y="377"/>
                    <a:pt x="1080" y="377"/>
                    <a:pt x="1080" y="377"/>
                  </a:cubicBezTo>
                  <a:cubicBezTo>
                    <a:pt x="1084" y="377"/>
                    <a:pt x="1084" y="377"/>
                    <a:pt x="1084" y="377"/>
                  </a:cubicBezTo>
                  <a:lnTo>
                    <a:pt x="1084" y="381"/>
                  </a:lnTo>
                  <a:close/>
                  <a:moveTo>
                    <a:pt x="1084" y="340"/>
                  </a:moveTo>
                  <a:cubicBezTo>
                    <a:pt x="1080" y="340"/>
                    <a:pt x="1080" y="340"/>
                    <a:pt x="1080" y="340"/>
                  </a:cubicBezTo>
                  <a:cubicBezTo>
                    <a:pt x="1080" y="336"/>
                    <a:pt x="1080" y="336"/>
                    <a:pt x="1080" y="336"/>
                  </a:cubicBezTo>
                  <a:cubicBezTo>
                    <a:pt x="1084" y="336"/>
                    <a:pt x="1084" y="336"/>
                    <a:pt x="1084" y="336"/>
                  </a:cubicBezTo>
                  <a:lnTo>
                    <a:pt x="1084" y="340"/>
                  </a:lnTo>
                  <a:close/>
                  <a:moveTo>
                    <a:pt x="1084" y="335"/>
                  </a:moveTo>
                  <a:cubicBezTo>
                    <a:pt x="1080" y="335"/>
                    <a:pt x="1080" y="335"/>
                    <a:pt x="1080" y="335"/>
                  </a:cubicBezTo>
                  <a:cubicBezTo>
                    <a:pt x="1080" y="331"/>
                    <a:pt x="1080" y="331"/>
                    <a:pt x="1080" y="331"/>
                  </a:cubicBezTo>
                  <a:cubicBezTo>
                    <a:pt x="1084" y="331"/>
                    <a:pt x="1084" y="331"/>
                    <a:pt x="1084" y="331"/>
                  </a:cubicBezTo>
                  <a:lnTo>
                    <a:pt x="1084" y="335"/>
                  </a:lnTo>
                  <a:close/>
                  <a:moveTo>
                    <a:pt x="1084" y="328"/>
                  </a:moveTo>
                  <a:cubicBezTo>
                    <a:pt x="1080" y="328"/>
                    <a:pt x="1080" y="328"/>
                    <a:pt x="1080" y="328"/>
                  </a:cubicBezTo>
                  <a:cubicBezTo>
                    <a:pt x="1080" y="325"/>
                    <a:pt x="1080" y="325"/>
                    <a:pt x="1080" y="325"/>
                  </a:cubicBezTo>
                  <a:cubicBezTo>
                    <a:pt x="1084" y="325"/>
                    <a:pt x="1084" y="325"/>
                    <a:pt x="1084" y="325"/>
                  </a:cubicBezTo>
                  <a:lnTo>
                    <a:pt x="1084" y="328"/>
                  </a:lnTo>
                  <a:close/>
                  <a:moveTo>
                    <a:pt x="1084" y="323"/>
                  </a:moveTo>
                  <a:cubicBezTo>
                    <a:pt x="1080" y="323"/>
                    <a:pt x="1080" y="323"/>
                    <a:pt x="1080" y="323"/>
                  </a:cubicBezTo>
                  <a:cubicBezTo>
                    <a:pt x="1080" y="320"/>
                    <a:pt x="1080" y="320"/>
                    <a:pt x="1080" y="320"/>
                  </a:cubicBezTo>
                  <a:cubicBezTo>
                    <a:pt x="1084" y="320"/>
                    <a:pt x="1084" y="320"/>
                    <a:pt x="1084" y="320"/>
                  </a:cubicBezTo>
                  <a:lnTo>
                    <a:pt x="1084" y="323"/>
                  </a:lnTo>
                  <a:close/>
                  <a:moveTo>
                    <a:pt x="1084" y="282"/>
                  </a:moveTo>
                  <a:cubicBezTo>
                    <a:pt x="1080" y="282"/>
                    <a:pt x="1080" y="282"/>
                    <a:pt x="1080" y="282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lnTo>
                    <a:pt x="1084" y="282"/>
                  </a:lnTo>
                  <a:close/>
                  <a:moveTo>
                    <a:pt x="1084" y="277"/>
                  </a:moveTo>
                  <a:cubicBezTo>
                    <a:pt x="1080" y="277"/>
                    <a:pt x="1080" y="277"/>
                    <a:pt x="1080" y="277"/>
                  </a:cubicBezTo>
                  <a:cubicBezTo>
                    <a:pt x="1080" y="274"/>
                    <a:pt x="1080" y="274"/>
                    <a:pt x="1080" y="274"/>
                  </a:cubicBezTo>
                  <a:cubicBezTo>
                    <a:pt x="1084" y="274"/>
                    <a:pt x="1084" y="274"/>
                    <a:pt x="1084" y="274"/>
                  </a:cubicBezTo>
                  <a:lnTo>
                    <a:pt x="1084" y="277"/>
                  </a:lnTo>
                  <a:close/>
                  <a:moveTo>
                    <a:pt x="1088" y="386"/>
                  </a:moveTo>
                  <a:cubicBezTo>
                    <a:pt x="1085" y="386"/>
                    <a:pt x="1085" y="386"/>
                    <a:pt x="1085" y="386"/>
                  </a:cubicBezTo>
                  <a:cubicBezTo>
                    <a:pt x="1085" y="382"/>
                    <a:pt x="1085" y="382"/>
                    <a:pt x="1085" y="382"/>
                  </a:cubicBezTo>
                  <a:cubicBezTo>
                    <a:pt x="1088" y="382"/>
                    <a:pt x="1088" y="382"/>
                    <a:pt x="1088" y="382"/>
                  </a:cubicBezTo>
                  <a:lnTo>
                    <a:pt x="1088" y="386"/>
                  </a:lnTo>
                  <a:close/>
                  <a:moveTo>
                    <a:pt x="1088" y="381"/>
                  </a:moveTo>
                  <a:cubicBezTo>
                    <a:pt x="1085" y="381"/>
                    <a:pt x="1085" y="381"/>
                    <a:pt x="1085" y="381"/>
                  </a:cubicBezTo>
                  <a:cubicBezTo>
                    <a:pt x="1085" y="377"/>
                    <a:pt x="1085" y="377"/>
                    <a:pt x="1085" y="377"/>
                  </a:cubicBezTo>
                  <a:cubicBezTo>
                    <a:pt x="1088" y="377"/>
                    <a:pt x="1088" y="377"/>
                    <a:pt x="1088" y="377"/>
                  </a:cubicBezTo>
                  <a:lnTo>
                    <a:pt x="1088" y="381"/>
                  </a:lnTo>
                  <a:close/>
                  <a:moveTo>
                    <a:pt x="1088" y="340"/>
                  </a:moveTo>
                  <a:cubicBezTo>
                    <a:pt x="1085" y="340"/>
                    <a:pt x="1085" y="340"/>
                    <a:pt x="1085" y="340"/>
                  </a:cubicBezTo>
                  <a:cubicBezTo>
                    <a:pt x="1085" y="336"/>
                    <a:pt x="1085" y="336"/>
                    <a:pt x="1085" y="336"/>
                  </a:cubicBezTo>
                  <a:cubicBezTo>
                    <a:pt x="1088" y="336"/>
                    <a:pt x="1088" y="336"/>
                    <a:pt x="1088" y="336"/>
                  </a:cubicBezTo>
                  <a:lnTo>
                    <a:pt x="1088" y="340"/>
                  </a:lnTo>
                  <a:close/>
                  <a:moveTo>
                    <a:pt x="1088" y="335"/>
                  </a:moveTo>
                  <a:cubicBezTo>
                    <a:pt x="1085" y="335"/>
                    <a:pt x="1085" y="335"/>
                    <a:pt x="1085" y="335"/>
                  </a:cubicBezTo>
                  <a:cubicBezTo>
                    <a:pt x="1085" y="331"/>
                    <a:pt x="1085" y="331"/>
                    <a:pt x="1085" y="331"/>
                  </a:cubicBezTo>
                  <a:cubicBezTo>
                    <a:pt x="1088" y="331"/>
                    <a:pt x="1088" y="331"/>
                    <a:pt x="1088" y="331"/>
                  </a:cubicBezTo>
                  <a:lnTo>
                    <a:pt x="1088" y="335"/>
                  </a:lnTo>
                  <a:close/>
                  <a:moveTo>
                    <a:pt x="1088" y="328"/>
                  </a:moveTo>
                  <a:cubicBezTo>
                    <a:pt x="1085" y="328"/>
                    <a:pt x="1085" y="328"/>
                    <a:pt x="1085" y="328"/>
                  </a:cubicBezTo>
                  <a:cubicBezTo>
                    <a:pt x="1085" y="325"/>
                    <a:pt x="1085" y="325"/>
                    <a:pt x="1085" y="325"/>
                  </a:cubicBezTo>
                  <a:cubicBezTo>
                    <a:pt x="1088" y="325"/>
                    <a:pt x="1088" y="325"/>
                    <a:pt x="1088" y="325"/>
                  </a:cubicBezTo>
                  <a:lnTo>
                    <a:pt x="1088" y="328"/>
                  </a:lnTo>
                  <a:close/>
                  <a:moveTo>
                    <a:pt x="1088" y="323"/>
                  </a:moveTo>
                  <a:cubicBezTo>
                    <a:pt x="1085" y="323"/>
                    <a:pt x="1085" y="323"/>
                    <a:pt x="1085" y="323"/>
                  </a:cubicBezTo>
                  <a:cubicBezTo>
                    <a:pt x="1085" y="320"/>
                    <a:pt x="1085" y="320"/>
                    <a:pt x="1085" y="320"/>
                  </a:cubicBezTo>
                  <a:cubicBezTo>
                    <a:pt x="1088" y="320"/>
                    <a:pt x="1088" y="320"/>
                    <a:pt x="1088" y="320"/>
                  </a:cubicBezTo>
                  <a:lnTo>
                    <a:pt x="1088" y="323"/>
                  </a:lnTo>
                  <a:close/>
                  <a:moveTo>
                    <a:pt x="1088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79"/>
                    <a:pt x="1085" y="279"/>
                    <a:pt x="1085" y="279"/>
                  </a:cubicBezTo>
                  <a:cubicBezTo>
                    <a:pt x="1088" y="279"/>
                    <a:pt x="1088" y="279"/>
                    <a:pt x="1088" y="279"/>
                  </a:cubicBezTo>
                  <a:lnTo>
                    <a:pt x="1088" y="282"/>
                  </a:lnTo>
                  <a:close/>
                  <a:moveTo>
                    <a:pt x="1088" y="277"/>
                  </a:moveTo>
                  <a:cubicBezTo>
                    <a:pt x="1085" y="277"/>
                    <a:pt x="1085" y="277"/>
                    <a:pt x="1085" y="277"/>
                  </a:cubicBezTo>
                  <a:cubicBezTo>
                    <a:pt x="1085" y="274"/>
                    <a:pt x="1085" y="274"/>
                    <a:pt x="1085" y="274"/>
                  </a:cubicBezTo>
                  <a:cubicBezTo>
                    <a:pt x="1088" y="274"/>
                    <a:pt x="1088" y="274"/>
                    <a:pt x="1088" y="274"/>
                  </a:cubicBezTo>
                  <a:lnTo>
                    <a:pt x="1088" y="277"/>
                  </a:lnTo>
                  <a:close/>
                  <a:moveTo>
                    <a:pt x="1173" y="513"/>
                  </a:moveTo>
                  <a:cubicBezTo>
                    <a:pt x="1167" y="513"/>
                    <a:pt x="1167" y="513"/>
                    <a:pt x="1167" y="513"/>
                  </a:cubicBezTo>
                  <a:cubicBezTo>
                    <a:pt x="1167" y="487"/>
                    <a:pt x="1167" y="487"/>
                    <a:pt x="1167" y="487"/>
                  </a:cubicBezTo>
                  <a:cubicBezTo>
                    <a:pt x="1173" y="487"/>
                    <a:pt x="1173" y="487"/>
                    <a:pt x="1173" y="487"/>
                  </a:cubicBezTo>
                  <a:lnTo>
                    <a:pt x="1173" y="513"/>
                  </a:lnTo>
                  <a:close/>
                  <a:moveTo>
                    <a:pt x="1173" y="480"/>
                  </a:moveTo>
                  <a:cubicBezTo>
                    <a:pt x="1167" y="480"/>
                    <a:pt x="1167" y="480"/>
                    <a:pt x="1167" y="480"/>
                  </a:cubicBezTo>
                  <a:cubicBezTo>
                    <a:pt x="1167" y="454"/>
                    <a:pt x="1167" y="454"/>
                    <a:pt x="1167" y="454"/>
                  </a:cubicBezTo>
                  <a:cubicBezTo>
                    <a:pt x="1173" y="454"/>
                    <a:pt x="1173" y="454"/>
                    <a:pt x="1173" y="454"/>
                  </a:cubicBezTo>
                  <a:lnTo>
                    <a:pt x="1173" y="480"/>
                  </a:lnTo>
                  <a:close/>
                  <a:moveTo>
                    <a:pt x="1173" y="447"/>
                  </a:moveTo>
                  <a:cubicBezTo>
                    <a:pt x="1167" y="447"/>
                    <a:pt x="1167" y="447"/>
                    <a:pt x="1167" y="447"/>
                  </a:cubicBezTo>
                  <a:cubicBezTo>
                    <a:pt x="1167" y="421"/>
                    <a:pt x="1167" y="421"/>
                    <a:pt x="1167" y="421"/>
                  </a:cubicBezTo>
                  <a:cubicBezTo>
                    <a:pt x="1173" y="421"/>
                    <a:pt x="1173" y="421"/>
                    <a:pt x="1173" y="421"/>
                  </a:cubicBezTo>
                  <a:lnTo>
                    <a:pt x="1173" y="447"/>
                  </a:lnTo>
                  <a:close/>
                  <a:moveTo>
                    <a:pt x="1173" y="414"/>
                  </a:moveTo>
                  <a:cubicBezTo>
                    <a:pt x="1167" y="414"/>
                    <a:pt x="1167" y="414"/>
                    <a:pt x="1167" y="414"/>
                  </a:cubicBezTo>
                  <a:cubicBezTo>
                    <a:pt x="1167" y="388"/>
                    <a:pt x="1167" y="388"/>
                    <a:pt x="1167" y="388"/>
                  </a:cubicBezTo>
                  <a:cubicBezTo>
                    <a:pt x="1173" y="388"/>
                    <a:pt x="1173" y="388"/>
                    <a:pt x="1173" y="388"/>
                  </a:cubicBezTo>
                  <a:lnTo>
                    <a:pt x="1173" y="414"/>
                  </a:lnTo>
                  <a:close/>
                  <a:moveTo>
                    <a:pt x="1173" y="349"/>
                  </a:moveTo>
                  <a:cubicBezTo>
                    <a:pt x="1167" y="349"/>
                    <a:pt x="1167" y="349"/>
                    <a:pt x="1167" y="349"/>
                  </a:cubicBezTo>
                  <a:cubicBezTo>
                    <a:pt x="1167" y="323"/>
                    <a:pt x="1167" y="323"/>
                    <a:pt x="1167" y="323"/>
                  </a:cubicBezTo>
                  <a:cubicBezTo>
                    <a:pt x="1173" y="323"/>
                    <a:pt x="1173" y="323"/>
                    <a:pt x="1173" y="323"/>
                  </a:cubicBezTo>
                  <a:lnTo>
                    <a:pt x="1173" y="349"/>
                  </a:lnTo>
                  <a:close/>
                  <a:moveTo>
                    <a:pt x="1173" y="316"/>
                  </a:moveTo>
                  <a:cubicBezTo>
                    <a:pt x="1167" y="316"/>
                    <a:pt x="1167" y="316"/>
                    <a:pt x="1167" y="316"/>
                  </a:cubicBezTo>
                  <a:cubicBezTo>
                    <a:pt x="1167" y="290"/>
                    <a:pt x="1167" y="290"/>
                    <a:pt x="1167" y="290"/>
                  </a:cubicBezTo>
                  <a:cubicBezTo>
                    <a:pt x="1173" y="290"/>
                    <a:pt x="1173" y="290"/>
                    <a:pt x="1173" y="290"/>
                  </a:cubicBezTo>
                  <a:lnTo>
                    <a:pt x="1173" y="316"/>
                  </a:lnTo>
                  <a:close/>
                  <a:moveTo>
                    <a:pt x="1173" y="283"/>
                  </a:moveTo>
                  <a:cubicBezTo>
                    <a:pt x="1167" y="283"/>
                    <a:pt x="1167" y="283"/>
                    <a:pt x="1167" y="283"/>
                  </a:cubicBezTo>
                  <a:cubicBezTo>
                    <a:pt x="1167" y="257"/>
                    <a:pt x="1167" y="257"/>
                    <a:pt x="1167" y="257"/>
                  </a:cubicBezTo>
                  <a:cubicBezTo>
                    <a:pt x="1173" y="257"/>
                    <a:pt x="1173" y="257"/>
                    <a:pt x="1173" y="257"/>
                  </a:cubicBezTo>
                  <a:lnTo>
                    <a:pt x="1173" y="283"/>
                  </a:lnTo>
                  <a:close/>
                  <a:moveTo>
                    <a:pt x="1173" y="251"/>
                  </a:moveTo>
                  <a:cubicBezTo>
                    <a:pt x="1167" y="251"/>
                    <a:pt x="1167" y="251"/>
                    <a:pt x="1167" y="251"/>
                  </a:cubicBezTo>
                  <a:cubicBezTo>
                    <a:pt x="1167" y="224"/>
                    <a:pt x="1167" y="224"/>
                    <a:pt x="1167" y="224"/>
                  </a:cubicBezTo>
                  <a:cubicBezTo>
                    <a:pt x="1173" y="224"/>
                    <a:pt x="1173" y="224"/>
                    <a:pt x="1173" y="224"/>
                  </a:cubicBezTo>
                  <a:lnTo>
                    <a:pt x="1173" y="251"/>
                  </a:lnTo>
                  <a:close/>
                  <a:moveTo>
                    <a:pt x="1173" y="218"/>
                  </a:moveTo>
                  <a:cubicBezTo>
                    <a:pt x="1167" y="218"/>
                    <a:pt x="1167" y="218"/>
                    <a:pt x="1167" y="218"/>
                  </a:cubicBezTo>
                  <a:cubicBezTo>
                    <a:pt x="1167" y="192"/>
                    <a:pt x="1167" y="192"/>
                    <a:pt x="1167" y="192"/>
                  </a:cubicBezTo>
                  <a:cubicBezTo>
                    <a:pt x="1173" y="192"/>
                    <a:pt x="1173" y="192"/>
                    <a:pt x="1173" y="192"/>
                  </a:cubicBezTo>
                  <a:lnTo>
                    <a:pt x="1173" y="218"/>
                  </a:lnTo>
                  <a:close/>
                  <a:moveTo>
                    <a:pt x="1173" y="185"/>
                  </a:moveTo>
                  <a:cubicBezTo>
                    <a:pt x="1167" y="185"/>
                    <a:pt x="1167" y="185"/>
                    <a:pt x="1167" y="185"/>
                  </a:cubicBezTo>
                  <a:cubicBezTo>
                    <a:pt x="1167" y="159"/>
                    <a:pt x="1167" y="159"/>
                    <a:pt x="1167" y="159"/>
                  </a:cubicBezTo>
                  <a:cubicBezTo>
                    <a:pt x="1173" y="159"/>
                    <a:pt x="1173" y="159"/>
                    <a:pt x="1173" y="159"/>
                  </a:cubicBezTo>
                  <a:lnTo>
                    <a:pt x="1173" y="185"/>
                  </a:lnTo>
                  <a:close/>
                  <a:moveTo>
                    <a:pt x="1173" y="144"/>
                  </a:moveTo>
                  <a:cubicBezTo>
                    <a:pt x="1167" y="144"/>
                    <a:pt x="1167" y="144"/>
                    <a:pt x="1167" y="144"/>
                  </a:cubicBezTo>
                  <a:cubicBezTo>
                    <a:pt x="1167" y="118"/>
                    <a:pt x="1167" y="118"/>
                    <a:pt x="1167" y="118"/>
                  </a:cubicBezTo>
                  <a:cubicBezTo>
                    <a:pt x="1173" y="118"/>
                    <a:pt x="1173" y="118"/>
                    <a:pt x="1173" y="118"/>
                  </a:cubicBezTo>
                  <a:lnTo>
                    <a:pt x="1173" y="144"/>
                  </a:lnTo>
                  <a:close/>
                  <a:moveTo>
                    <a:pt x="1186" y="513"/>
                  </a:moveTo>
                  <a:cubicBezTo>
                    <a:pt x="1180" y="513"/>
                    <a:pt x="1180" y="513"/>
                    <a:pt x="1180" y="513"/>
                  </a:cubicBezTo>
                  <a:cubicBezTo>
                    <a:pt x="1180" y="487"/>
                    <a:pt x="1180" y="487"/>
                    <a:pt x="1180" y="487"/>
                  </a:cubicBezTo>
                  <a:cubicBezTo>
                    <a:pt x="1186" y="487"/>
                    <a:pt x="1186" y="487"/>
                    <a:pt x="1186" y="487"/>
                  </a:cubicBezTo>
                  <a:lnTo>
                    <a:pt x="1186" y="513"/>
                  </a:lnTo>
                  <a:close/>
                  <a:moveTo>
                    <a:pt x="1186" y="480"/>
                  </a:moveTo>
                  <a:cubicBezTo>
                    <a:pt x="1180" y="480"/>
                    <a:pt x="1180" y="480"/>
                    <a:pt x="1180" y="480"/>
                  </a:cubicBezTo>
                  <a:cubicBezTo>
                    <a:pt x="1180" y="454"/>
                    <a:pt x="1180" y="454"/>
                    <a:pt x="1180" y="454"/>
                  </a:cubicBezTo>
                  <a:cubicBezTo>
                    <a:pt x="1186" y="454"/>
                    <a:pt x="1186" y="454"/>
                    <a:pt x="1186" y="454"/>
                  </a:cubicBezTo>
                  <a:lnTo>
                    <a:pt x="1186" y="480"/>
                  </a:lnTo>
                  <a:close/>
                  <a:moveTo>
                    <a:pt x="1186" y="447"/>
                  </a:moveTo>
                  <a:cubicBezTo>
                    <a:pt x="1180" y="447"/>
                    <a:pt x="1180" y="447"/>
                    <a:pt x="1180" y="447"/>
                  </a:cubicBezTo>
                  <a:cubicBezTo>
                    <a:pt x="1180" y="421"/>
                    <a:pt x="1180" y="421"/>
                    <a:pt x="1180" y="421"/>
                  </a:cubicBezTo>
                  <a:cubicBezTo>
                    <a:pt x="1186" y="421"/>
                    <a:pt x="1186" y="421"/>
                    <a:pt x="1186" y="421"/>
                  </a:cubicBezTo>
                  <a:lnTo>
                    <a:pt x="1186" y="447"/>
                  </a:lnTo>
                  <a:close/>
                  <a:moveTo>
                    <a:pt x="1186" y="414"/>
                  </a:moveTo>
                  <a:cubicBezTo>
                    <a:pt x="1180" y="414"/>
                    <a:pt x="1180" y="414"/>
                    <a:pt x="1180" y="414"/>
                  </a:cubicBezTo>
                  <a:cubicBezTo>
                    <a:pt x="1180" y="388"/>
                    <a:pt x="1180" y="388"/>
                    <a:pt x="1180" y="388"/>
                  </a:cubicBezTo>
                  <a:cubicBezTo>
                    <a:pt x="1186" y="388"/>
                    <a:pt x="1186" y="388"/>
                    <a:pt x="1186" y="388"/>
                  </a:cubicBezTo>
                  <a:lnTo>
                    <a:pt x="1186" y="414"/>
                  </a:lnTo>
                  <a:close/>
                  <a:moveTo>
                    <a:pt x="1186" y="382"/>
                  </a:moveTo>
                  <a:cubicBezTo>
                    <a:pt x="1180" y="382"/>
                    <a:pt x="1180" y="382"/>
                    <a:pt x="1180" y="382"/>
                  </a:cubicBezTo>
                  <a:cubicBezTo>
                    <a:pt x="1180" y="355"/>
                    <a:pt x="1180" y="355"/>
                    <a:pt x="1180" y="355"/>
                  </a:cubicBezTo>
                  <a:cubicBezTo>
                    <a:pt x="1186" y="355"/>
                    <a:pt x="1186" y="355"/>
                    <a:pt x="1186" y="355"/>
                  </a:cubicBezTo>
                  <a:lnTo>
                    <a:pt x="1186" y="382"/>
                  </a:lnTo>
                  <a:close/>
                  <a:moveTo>
                    <a:pt x="1186" y="349"/>
                  </a:moveTo>
                  <a:cubicBezTo>
                    <a:pt x="1180" y="349"/>
                    <a:pt x="1180" y="349"/>
                    <a:pt x="1180" y="349"/>
                  </a:cubicBezTo>
                  <a:cubicBezTo>
                    <a:pt x="1180" y="323"/>
                    <a:pt x="1180" y="323"/>
                    <a:pt x="1180" y="323"/>
                  </a:cubicBezTo>
                  <a:cubicBezTo>
                    <a:pt x="1186" y="323"/>
                    <a:pt x="1186" y="323"/>
                    <a:pt x="1186" y="323"/>
                  </a:cubicBezTo>
                  <a:lnTo>
                    <a:pt x="1186" y="349"/>
                  </a:lnTo>
                  <a:close/>
                  <a:moveTo>
                    <a:pt x="1186" y="316"/>
                  </a:moveTo>
                  <a:cubicBezTo>
                    <a:pt x="1180" y="316"/>
                    <a:pt x="1180" y="316"/>
                    <a:pt x="1180" y="316"/>
                  </a:cubicBezTo>
                  <a:cubicBezTo>
                    <a:pt x="1180" y="290"/>
                    <a:pt x="1180" y="290"/>
                    <a:pt x="1180" y="290"/>
                  </a:cubicBezTo>
                  <a:cubicBezTo>
                    <a:pt x="1186" y="290"/>
                    <a:pt x="1186" y="290"/>
                    <a:pt x="1186" y="290"/>
                  </a:cubicBezTo>
                  <a:lnTo>
                    <a:pt x="1186" y="316"/>
                  </a:lnTo>
                  <a:close/>
                  <a:moveTo>
                    <a:pt x="1186" y="251"/>
                  </a:moveTo>
                  <a:cubicBezTo>
                    <a:pt x="1180" y="251"/>
                    <a:pt x="1180" y="251"/>
                    <a:pt x="1180" y="251"/>
                  </a:cubicBezTo>
                  <a:cubicBezTo>
                    <a:pt x="1180" y="224"/>
                    <a:pt x="1180" y="224"/>
                    <a:pt x="1180" y="224"/>
                  </a:cubicBezTo>
                  <a:cubicBezTo>
                    <a:pt x="1186" y="224"/>
                    <a:pt x="1186" y="224"/>
                    <a:pt x="1186" y="224"/>
                  </a:cubicBezTo>
                  <a:lnTo>
                    <a:pt x="1186" y="251"/>
                  </a:lnTo>
                  <a:close/>
                  <a:moveTo>
                    <a:pt x="1186" y="218"/>
                  </a:moveTo>
                  <a:cubicBezTo>
                    <a:pt x="1180" y="218"/>
                    <a:pt x="1180" y="218"/>
                    <a:pt x="1180" y="218"/>
                  </a:cubicBezTo>
                  <a:cubicBezTo>
                    <a:pt x="1180" y="192"/>
                    <a:pt x="1180" y="192"/>
                    <a:pt x="1180" y="192"/>
                  </a:cubicBezTo>
                  <a:cubicBezTo>
                    <a:pt x="1186" y="192"/>
                    <a:pt x="1186" y="192"/>
                    <a:pt x="1186" y="192"/>
                  </a:cubicBezTo>
                  <a:lnTo>
                    <a:pt x="1186" y="218"/>
                  </a:lnTo>
                  <a:close/>
                  <a:moveTo>
                    <a:pt x="1186" y="185"/>
                  </a:moveTo>
                  <a:cubicBezTo>
                    <a:pt x="1180" y="185"/>
                    <a:pt x="1180" y="185"/>
                    <a:pt x="1180" y="185"/>
                  </a:cubicBezTo>
                  <a:cubicBezTo>
                    <a:pt x="1180" y="159"/>
                    <a:pt x="1180" y="159"/>
                    <a:pt x="1180" y="159"/>
                  </a:cubicBezTo>
                  <a:cubicBezTo>
                    <a:pt x="1186" y="159"/>
                    <a:pt x="1186" y="159"/>
                    <a:pt x="1186" y="159"/>
                  </a:cubicBezTo>
                  <a:lnTo>
                    <a:pt x="1186" y="185"/>
                  </a:lnTo>
                  <a:close/>
                  <a:moveTo>
                    <a:pt x="1186" y="144"/>
                  </a:moveTo>
                  <a:cubicBezTo>
                    <a:pt x="1180" y="144"/>
                    <a:pt x="1180" y="144"/>
                    <a:pt x="1180" y="144"/>
                  </a:cubicBezTo>
                  <a:cubicBezTo>
                    <a:pt x="1180" y="118"/>
                    <a:pt x="1180" y="118"/>
                    <a:pt x="1180" y="118"/>
                  </a:cubicBezTo>
                  <a:cubicBezTo>
                    <a:pt x="1186" y="118"/>
                    <a:pt x="1186" y="118"/>
                    <a:pt x="1186" y="118"/>
                  </a:cubicBezTo>
                  <a:lnTo>
                    <a:pt x="1186" y="144"/>
                  </a:lnTo>
                  <a:close/>
                  <a:moveTo>
                    <a:pt x="1199" y="513"/>
                  </a:moveTo>
                  <a:cubicBezTo>
                    <a:pt x="1192" y="513"/>
                    <a:pt x="1192" y="513"/>
                    <a:pt x="1192" y="513"/>
                  </a:cubicBezTo>
                  <a:cubicBezTo>
                    <a:pt x="1192" y="487"/>
                    <a:pt x="1192" y="487"/>
                    <a:pt x="1192" y="487"/>
                  </a:cubicBezTo>
                  <a:cubicBezTo>
                    <a:pt x="1199" y="487"/>
                    <a:pt x="1199" y="487"/>
                    <a:pt x="1199" y="487"/>
                  </a:cubicBezTo>
                  <a:lnTo>
                    <a:pt x="1199" y="513"/>
                  </a:lnTo>
                  <a:close/>
                  <a:moveTo>
                    <a:pt x="1199" y="447"/>
                  </a:moveTo>
                  <a:cubicBezTo>
                    <a:pt x="1192" y="447"/>
                    <a:pt x="1192" y="447"/>
                    <a:pt x="1192" y="447"/>
                  </a:cubicBezTo>
                  <a:cubicBezTo>
                    <a:pt x="1192" y="421"/>
                    <a:pt x="1192" y="421"/>
                    <a:pt x="1192" y="421"/>
                  </a:cubicBezTo>
                  <a:cubicBezTo>
                    <a:pt x="1199" y="421"/>
                    <a:pt x="1199" y="421"/>
                    <a:pt x="1199" y="421"/>
                  </a:cubicBezTo>
                  <a:lnTo>
                    <a:pt x="1199" y="447"/>
                  </a:lnTo>
                  <a:close/>
                  <a:moveTo>
                    <a:pt x="1199" y="414"/>
                  </a:moveTo>
                  <a:cubicBezTo>
                    <a:pt x="1192" y="414"/>
                    <a:pt x="1192" y="414"/>
                    <a:pt x="1192" y="414"/>
                  </a:cubicBezTo>
                  <a:cubicBezTo>
                    <a:pt x="1192" y="388"/>
                    <a:pt x="1192" y="388"/>
                    <a:pt x="1192" y="388"/>
                  </a:cubicBezTo>
                  <a:cubicBezTo>
                    <a:pt x="1199" y="388"/>
                    <a:pt x="1199" y="388"/>
                    <a:pt x="1199" y="388"/>
                  </a:cubicBezTo>
                  <a:lnTo>
                    <a:pt x="1199" y="414"/>
                  </a:lnTo>
                  <a:close/>
                  <a:moveTo>
                    <a:pt x="1199" y="382"/>
                  </a:moveTo>
                  <a:cubicBezTo>
                    <a:pt x="1192" y="382"/>
                    <a:pt x="1192" y="382"/>
                    <a:pt x="1192" y="382"/>
                  </a:cubicBezTo>
                  <a:cubicBezTo>
                    <a:pt x="1192" y="355"/>
                    <a:pt x="1192" y="355"/>
                    <a:pt x="1192" y="355"/>
                  </a:cubicBezTo>
                  <a:cubicBezTo>
                    <a:pt x="1199" y="355"/>
                    <a:pt x="1199" y="355"/>
                    <a:pt x="1199" y="355"/>
                  </a:cubicBezTo>
                  <a:lnTo>
                    <a:pt x="1199" y="382"/>
                  </a:lnTo>
                  <a:close/>
                  <a:moveTo>
                    <a:pt x="1199" y="349"/>
                  </a:moveTo>
                  <a:cubicBezTo>
                    <a:pt x="1192" y="349"/>
                    <a:pt x="1192" y="349"/>
                    <a:pt x="1192" y="349"/>
                  </a:cubicBezTo>
                  <a:cubicBezTo>
                    <a:pt x="1192" y="323"/>
                    <a:pt x="1192" y="323"/>
                    <a:pt x="1192" y="323"/>
                  </a:cubicBezTo>
                  <a:cubicBezTo>
                    <a:pt x="1199" y="323"/>
                    <a:pt x="1199" y="323"/>
                    <a:pt x="1199" y="323"/>
                  </a:cubicBezTo>
                  <a:lnTo>
                    <a:pt x="1199" y="349"/>
                  </a:lnTo>
                  <a:close/>
                  <a:moveTo>
                    <a:pt x="1199" y="316"/>
                  </a:moveTo>
                  <a:cubicBezTo>
                    <a:pt x="1192" y="316"/>
                    <a:pt x="1192" y="316"/>
                    <a:pt x="1192" y="316"/>
                  </a:cubicBezTo>
                  <a:cubicBezTo>
                    <a:pt x="1192" y="290"/>
                    <a:pt x="1192" y="290"/>
                    <a:pt x="1192" y="290"/>
                  </a:cubicBezTo>
                  <a:cubicBezTo>
                    <a:pt x="1199" y="290"/>
                    <a:pt x="1199" y="290"/>
                    <a:pt x="1199" y="290"/>
                  </a:cubicBezTo>
                  <a:lnTo>
                    <a:pt x="1199" y="316"/>
                  </a:lnTo>
                  <a:close/>
                  <a:moveTo>
                    <a:pt x="1199" y="283"/>
                  </a:moveTo>
                  <a:cubicBezTo>
                    <a:pt x="1192" y="283"/>
                    <a:pt x="1192" y="283"/>
                    <a:pt x="1192" y="283"/>
                  </a:cubicBezTo>
                  <a:cubicBezTo>
                    <a:pt x="1192" y="257"/>
                    <a:pt x="1192" y="257"/>
                    <a:pt x="1192" y="257"/>
                  </a:cubicBezTo>
                  <a:cubicBezTo>
                    <a:pt x="1199" y="257"/>
                    <a:pt x="1199" y="257"/>
                    <a:pt x="1199" y="257"/>
                  </a:cubicBezTo>
                  <a:lnTo>
                    <a:pt x="1199" y="283"/>
                  </a:lnTo>
                  <a:close/>
                  <a:moveTo>
                    <a:pt x="1199" y="251"/>
                  </a:moveTo>
                  <a:cubicBezTo>
                    <a:pt x="1192" y="251"/>
                    <a:pt x="1192" y="251"/>
                    <a:pt x="1192" y="251"/>
                  </a:cubicBezTo>
                  <a:cubicBezTo>
                    <a:pt x="1192" y="224"/>
                    <a:pt x="1192" y="224"/>
                    <a:pt x="1192" y="224"/>
                  </a:cubicBezTo>
                  <a:cubicBezTo>
                    <a:pt x="1199" y="224"/>
                    <a:pt x="1199" y="224"/>
                    <a:pt x="1199" y="224"/>
                  </a:cubicBezTo>
                  <a:lnTo>
                    <a:pt x="1199" y="251"/>
                  </a:lnTo>
                  <a:close/>
                  <a:moveTo>
                    <a:pt x="1199" y="218"/>
                  </a:moveTo>
                  <a:cubicBezTo>
                    <a:pt x="1192" y="218"/>
                    <a:pt x="1192" y="218"/>
                    <a:pt x="1192" y="218"/>
                  </a:cubicBezTo>
                  <a:cubicBezTo>
                    <a:pt x="1192" y="192"/>
                    <a:pt x="1192" y="192"/>
                    <a:pt x="1192" y="192"/>
                  </a:cubicBezTo>
                  <a:cubicBezTo>
                    <a:pt x="1199" y="192"/>
                    <a:pt x="1199" y="192"/>
                    <a:pt x="1199" y="192"/>
                  </a:cubicBezTo>
                  <a:lnTo>
                    <a:pt x="1199" y="218"/>
                  </a:lnTo>
                  <a:close/>
                  <a:moveTo>
                    <a:pt x="1199" y="185"/>
                  </a:moveTo>
                  <a:cubicBezTo>
                    <a:pt x="1192" y="185"/>
                    <a:pt x="1192" y="185"/>
                    <a:pt x="1192" y="185"/>
                  </a:cubicBezTo>
                  <a:cubicBezTo>
                    <a:pt x="1192" y="159"/>
                    <a:pt x="1192" y="159"/>
                    <a:pt x="1192" y="159"/>
                  </a:cubicBezTo>
                  <a:cubicBezTo>
                    <a:pt x="1199" y="159"/>
                    <a:pt x="1199" y="159"/>
                    <a:pt x="1199" y="159"/>
                  </a:cubicBezTo>
                  <a:lnTo>
                    <a:pt x="1199" y="185"/>
                  </a:lnTo>
                  <a:close/>
                  <a:moveTo>
                    <a:pt x="1199" y="144"/>
                  </a:moveTo>
                  <a:cubicBezTo>
                    <a:pt x="1192" y="144"/>
                    <a:pt x="1192" y="144"/>
                    <a:pt x="1192" y="144"/>
                  </a:cubicBezTo>
                  <a:cubicBezTo>
                    <a:pt x="1192" y="118"/>
                    <a:pt x="1192" y="118"/>
                    <a:pt x="1192" y="118"/>
                  </a:cubicBezTo>
                  <a:cubicBezTo>
                    <a:pt x="1199" y="118"/>
                    <a:pt x="1199" y="118"/>
                    <a:pt x="1199" y="118"/>
                  </a:cubicBezTo>
                  <a:lnTo>
                    <a:pt x="1199" y="144"/>
                  </a:lnTo>
                  <a:close/>
                  <a:moveTo>
                    <a:pt x="1212" y="513"/>
                  </a:moveTo>
                  <a:cubicBezTo>
                    <a:pt x="1205" y="513"/>
                    <a:pt x="1205" y="513"/>
                    <a:pt x="1205" y="513"/>
                  </a:cubicBezTo>
                  <a:cubicBezTo>
                    <a:pt x="1205" y="487"/>
                    <a:pt x="1205" y="487"/>
                    <a:pt x="1205" y="487"/>
                  </a:cubicBezTo>
                  <a:cubicBezTo>
                    <a:pt x="1212" y="487"/>
                    <a:pt x="1212" y="487"/>
                    <a:pt x="1212" y="487"/>
                  </a:cubicBezTo>
                  <a:lnTo>
                    <a:pt x="1212" y="513"/>
                  </a:lnTo>
                  <a:close/>
                  <a:moveTo>
                    <a:pt x="1212" y="480"/>
                  </a:moveTo>
                  <a:cubicBezTo>
                    <a:pt x="1205" y="480"/>
                    <a:pt x="1205" y="480"/>
                    <a:pt x="1205" y="480"/>
                  </a:cubicBezTo>
                  <a:cubicBezTo>
                    <a:pt x="1205" y="454"/>
                    <a:pt x="1205" y="454"/>
                    <a:pt x="1205" y="454"/>
                  </a:cubicBezTo>
                  <a:cubicBezTo>
                    <a:pt x="1212" y="454"/>
                    <a:pt x="1212" y="454"/>
                    <a:pt x="1212" y="454"/>
                  </a:cubicBezTo>
                  <a:lnTo>
                    <a:pt x="1212" y="480"/>
                  </a:lnTo>
                  <a:close/>
                  <a:moveTo>
                    <a:pt x="1212" y="414"/>
                  </a:moveTo>
                  <a:cubicBezTo>
                    <a:pt x="1205" y="414"/>
                    <a:pt x="1205" y="414"/>
                    <a:pt x="1205" y="414"/>
                  </a:cubicBezTo>
                  <a:cubicBezTo>
                    <a:pt x="1205" y="388"/>
                    <a:pt x="1205" y="388"/>
                    <a:pt x="1205" y="388"/>
                  </a:cubicBezTo>
                  <a:cubicBezTo>
                    <a:pt x="1212" y="388"/>
                    <a:pt x="1212" y="388"/>
                    <a:pt x="1212" y="388"/>
                  </a:cubicBezTo>
                  <a:lnTo>
                    <a:pt x="1212" y="414"/>
                  </a:lnTo>
                  <a:close/>
                  <a:moveTo>
                    <a:pt x="1212" y="382"/>
                  </a:moveTo>
                  <a:cubicBezTo>
                    <a:pt x="1205" y="382"/>
                    <a:pt x="1205" y="382"/>
                    <a:pt x="1205" y="382"/>
                  </a:cubicBezTo>
                  <a:cubicBezTo>
                    <a:pt x="1205" y="355"/>
                    <a:pt x="1205" y="355"/>
                    <a:pt x="1205" y="355"/>
                  </a:cubicBezTo>
                  <a:cubicBezTo>
                    <a:pt x="1212" y="355"/>
                    <a:pt x="1212" y="355"/>
                    <a:pt x="1212" y="355"/>
                  </a:cubicBezTo>
                  <a:lnTo>
                    <a:pt x="1212" y="382"/>
                  </a:lnTo>
                  <a:close/>
                  <a:moveTo>
                    <a:pt x="1212" y="349"/>
                  </a:moveTo>
                  <a:cubicBezTo>
                    <a:pt x="1205" y="349"/>
                    <a:pt x="1205" y="349"/>
                    <a:pt x="1205" y="349"/>
                  </a:cubicBezTo>
                  <a:cubicBezTo>
                    <a:pt x="1205" y="323"/>
                    <a:pt x="1205" y="323"/>
                    <a:pt x="1205" y="323"/>
                  </a:cubicBezTo>
                  <a:cubicBezTo>
                    <a:pt x="1212" y="323"/>
                    <a:pt x="1212" y="323"/>
                    <a:pt x="1212" y="323"/>
                  </a:cubicBezTo>
                  <a:lnTo>
                    <a:pt x="1212" y="349"/>
                  </a:lnTo>
                  <a:close/>
                  <a:moveTo>
                    <a:pt x="1212" y="316"/>
                  </a:moveTo>
                  <a:cubicBezTo>
                    <a:pt x="1205" y="316"/>
                    <a:pt x="1205" y="316"/>
                    <a:pt x="1205" y="316"/>
                  </a:cubicBezTo>
                  <a:cubicBezTo>
                    <a:pt x="1205" y="290"/>
                    <a:pt x="1205" y="290"/>
                    <a:pt x="1205" y="290"/>
                  </a:cubicBezTo>
                  <a:cubicBezTo>
                    <a:pt x="1212" y="290"/>
                    <a:pt x="1212" y="290"/>
                    <a:pt x="1212" y="290"/>
                  </a:cubicBezTo>
                  <a:lnTo>
                    <a:pt x="1212" y="316"/>
                  </a:lnTo>
                  <a:close/>
                  <a:moveTo>
                    <a:pt x="1212" y="283"/>
                  </a:moveTo>
                  <a:cubicBezTo>
                    <a:pt x="1205" y="283"/>
                    <a:pt x="1205" y="283"/>
                    <a:pt x="1205" y="283"/>
                  </a:cubicBezTo>
                  <a:cubicBezTo>
                    <a:pt x="1205" y="257"/>
                    <a:pt x="1205" y="257"/>
                    <a:pt x="1205" y="257"/>
                  </a:cubicBezTo>
                  <a:cubicBezTo>
                    <a:pt x="1212" y="257"/>
                    <a:pt x="1212" y="257"/>
                    <a:pt x="1212" y="257"/>
                  </a:cubicBezTo>
                  <a:lnTo>
                    <a:pt x="1212" y="283"/>
                  </a:lnTo>
                  <a:close/>
                  <a:moveTo>
                    <a:pt x="1212" y="251"/>
                  </a:moveTo>
                  <a:cubicBezTo>
                    <a:pt x="1205" y="251"/>
                    <a:pt x="1205" y="251"/>
                    <a:pt x="1205" y="251"/>
                  </a:cubicBezTo>
                  <a:cubicBezTo>
                    <a:pt x="1205" y="224"/>
                    <a:pt x="1205" y="224"/>
                    <a:pt x="1205" y="224"/>
                  </a:cubicBezTo>
                  <a:cubicBezTo>
                    <a:pt x="1212" y="224"/>
                    <a:pt x="1212" y="224"/>
                    <a:pt x="1212" y="224"/>
                  </a:cubicBezTo>
                  <a:lnTo>
                    <a:pt x="1212" y="251"/>
                  </a:lnTo>
                  <a:close/>
                  <a:moveTo>
                    <a:pt x="1212" y="185"/>
                  </a:moveTo>
                  <a:cubicBezTo>
                    <a:pt x="1205" y="185"/>
                    <a:pt x="1205" y="185"/>
                    <a:pt x="1205" y="185"/>
                  </a:cubicBezTo>
                  <a:cubicBezTo>
                    <a:pt x="1205" y="159"/>
                    <a:pt x="1205" y="159"/>
                    <a:pt x="1205" y="159"/>
                  </a:cubicBezTo>
                  <a:cubicBezTo>
                    <a:pt x="1212" y="159"/>
                    <a:pt x="1212" y="159"/>
                    <a:pt x="1212" y="159"/>
                  </a:cubicBezTo>
                  <a:lnTo>
                    <a:pt x="1212" y="185"/>
                  </a:lnTo>
                  <a:close/>
                  <a:moveTo>
                    <a:pt x="1212" y="144"/>
                  </a:moveTo>
                  <a:cubicBezTo>
                    <a:pt x="1205" y="144"/>
                    <a:pt x="1205" y="144"/>
                    <a:pt x="1205" y="144"/>
                  </a:cubicBezTo>
                  <a:cubicBezTo>
                    <a:pt x="1205" y="118"/>
                    <a:pt x="1205" y="118"/>
                    <a:pt x="1205" y="118"/>
                  </a:cubicBezTo>
                  <a:cubicBezTo>
                    <a:pt x="1212" y="118"/>
                    <a:pt x="1212" y="118"/>
                    <a:pt x="1212" y="118"/>
                  </a:cubicBezTo>
                  <a:lnTo>
                    <a:pt x="1212" y="144"/>
                  </a:lnTo>
                  <a:close/>
                  <a:moveTo>
                    <a:pt x="1224" y="513"/>
                  </a:moveTo>
                  <a:cubicBezTo>
                    <a:pt x="1218" y="513"/>
                    <a:pt x="1218" y="513"/>
                    <a:pt x="1218" y="513"/>
                  </a:cubicBezTo>
                  <a:cubicBezTo>
                    <a:pt x="1218" y="487"/>
                    <a:pt x="1218" y="487"/>
                    <a:pt x="1218" y="487"/>
                  </a:cubicBezTo>
                  <a:cubicBezTo>
                    <a:pt x="1224" y="487"/>
                    <a:pt x="1224" y="487"/>
                    <a:pt x="1224" y="487"/>
                  </a:cubicBezTo>
                  <a:lnTo>
                    <a:pt x="1224" y="513"/>
                  </a:lnTo>
                  <a:close/>
                  <a:moveTo>
                    <a:pt x="1224" y="480"/>
                  </a:moveTo>
                  <a:cubicBezTo>
                    <a:pt x="1218" y="480"/>
                    <a:pt x="1218" y="480"/>
                    <a:pt x="1218" y="480"/>
                  </a:cubicBezTo>
                  <a:cubicBezTo>
                    <a:pt x="1218" y="454"/>
                    <a:pt x="1218" y="454"/>
                    <a:pt x="1218" y="454"/>
                  </a:cubicBezTo>
                  <a:cubicBezTo>
                    <a:pt x="1224" y="454"/>
                    <a:pt x="1224" y="454"/>
                    <a:pt x="1224" y="454"/>
                  </a:cubicBezTo>
                  <a:lnTo>
                    <a:pt x="1224" y="480"/>
                  </a:lnTo>
                  <a:close/>
                  <a:moveTo>
                    <a:pt x="1224" y="447"/>
                  </a:moveTo>
                  <a:cubicBezTo>
                    <a:pt x="1218" y="447"/>
                    <a:pt x="1218" y="447"/>
                    <a:pt x="1218" y="447"/>
                  </a:cubicBezTo>
                  <a:cubicBezTo>
                    <a:pt x="1218" y="421"/>
                    <a:pt x="1218" y="421"/>
                    <a:pt x="1218" y="421"/>
                  </a:cubicBezTo>
                  <a:cubicBezTo>
                    <a:pt x="1224" y="421"/>
                    <a:pt x="1224" y="421"/>
                    <a:pt x="1224" y="421"/>
                  </a:cubicBezTo>
                  <a:lnTo>
                    <a:pt x="1224" y="447"/>
                  </a:lnTo>
                  <a:close/>
                  <a:moveTo>
                    <a:pt x="1224" y="414"/>
                  </a:moveTo>
                  <a:cubicBezTo>
                    <a:pt x="1218" y="414"/>
                    <a:pt x="1218" y="414"/>
                    <a:pt x="1218" y="414"/>
                  </a:cubicBezTo>
                  <a:cubicBezTo>
                    <a:pt x="1218" y="388"/>
                    <a:pt x="1218" y="388"/>
                    <a:pt x="1218" y="388"/>
                  </a:cubicBezTo>
                  <a:cubicBezTo>
                    <a:pt x="1224" y="388"/>
                    <a:pt x="1224" y="388"/>
                    <a:pt x="1224" y="388"/>
                  </a:cubicBezTo>
                  <a:lnTo>
                    <a:pt x="1224" y="414"/>
                  </a:lnTo>
                  <a:close/>
                  <a:moveTo>
                    <a:pt x="1224" y="382"/>
                  </a:moveTo>
                  <a:cubicBezTo>
                    <a:pt x="1218" y="382"/>
                    <a:pt x="1218" y="382"/>
                    <a:pt x="1218" y="382"/>
                  </a:cubicBezTo>
                  <a:cubicBezTo>
                    <a:pt x="1218" y="355"/>
                    <a:pt x="1218" y="355"/>
                    <a:pt x="1218" y="355"/>
                  </a:cubicBezTo>
                  <a:cubicBezTo>
                    <a:pt x="1224" y="355"/>
                    <a:pt x="1224" y="355"/>
                    <a:pt x="1224" y="355"/>
                  </a:cubicBezTo>
                  <a:lnTo>
                    <a:pt x="1224" y="382"/>
                  </a:lnTo>
                  <a:close/>
                  <a:moveTo>
                    <a:pt x="1224" y="349"/>
                  </a:moveTo>
                  <a:cubicBezTo>
                    <a:pt x="1218" y="349"/>
                    <a:pt x="1218" y="349"/>
                    <a:pt x="1218" y="349"/>
                  </a:cubicBezTo>
                  <a:cubicBezTo>
                    <a:pt x="1218" y="323"/>
                    <a:pt x="1218" y="323"/>
                    <a:pt x="1218" y="323"/>
                  </a:cubicBezTo>
                  <a:cubicBezTo>
                    <a:pt x="1224" y="323"/>
                    <a:pt x="1224" y="323"/>
                    <a:pt x="1224" y="323"/>
                  </a:cubicBezTo>
                  <a:lnTo>
                    <a:pt x="1224" y="349"/>
                  </a:lnTo>
                  <a:close/>
                  <a:moveTo>
                    <a:pt x="1224" y="316"/>
                  </a:moveTo>
                  <a:cubicBezTo>
                    <a:pt x="1218" y="316"/>
                    <a:pt x="1218" y="316"/>
                    <a:pt x="1218" y="316"/>
                  </a:cubicBezTo>
                  <a:cubicBezTo>
                    <a:pt x="1218" y="290"/>
                    <a:pt x="1218" y="290"/>
                    <a:pt x="1218" y="290"/>
                  </a:cubicBezTo>
                  <a:cubicBezTo>
                    <a:pt x="1224" y="290"/>
                    <a:pt x="1224" y="290"/>
                    <a:pt x="1224" y="290"/>
                  </a:cubicBezTo>
                  <a:lnTo>
                    <a:pt x="1224" y="316"/>
                  </a:lnTo>
                  <a:close/>
                  <a:moveTo>
                    <a:pt x="1224" y="283"/>
                  </a:moveTo>
                  <a:cubicBezTo>
                    <a:pt x="1218" y="283"/>
                    <a:pt x="1218" y="283"/>
                    <a:pt x="1218" y="283"/>
                  </a:cubicBezTo>
                  <a:cubicBezTo>
                    <a:pt x="1218" y="257"/>
                    <a:pt x="1218" y="257"/>
                    <a:pt x="1218" y="257"/>
                  </a:cubicBezTo>
                  <a:cubicBezTo>
                    <a:pt x="1224" y="257"/>
                    <a:pt x="1224" y="257"/>
                    <a:pt x="1224" y="257"/>
                  </a:cubicBezTo>
                  <a:lnTo>
                    <a:pt x="1224" y="283"/>
                  </a:lnTo>
                  <a:close/>
                  <a:moveTo>
                    <a:pt x="1224" y="251"/>
                  </a:moveTo>
                  <a:cubicBezTo>
                    <a:pt x="1218" y="251"/>
                    <a:pt x="1218" y="251"/>
                    <a:pt x="1218" y="251"/>
                  </a:cubicBezTo>
                  <a:cubicBezTo>
                    <a:pt x="1218" y="224"/>
                    <a:pt x="1218" y="224"/>
                    <a:pt x="1218" y="224"/>
                  </a:cubicBezTo>
                  <a:cubicBezTo>
                    <a:pt x="1224" y="224"/>
                    <a:pt x="1224" y="224"/>
                    <a:pt x="1224" y="224"/>
                  </a:cubicBezTo>
                  <a:lnTo>
                    <a:pt x="1224" y="251"/>
                  </a:lnTo>
                  <a:close/>
                  <a:moveTo>
                    <a:pt x="1224" y="218"/>
                  </a:moveTo>
                  <a:cubicBezTo>
                    <a:pt x="1218" y="218"/>
                    <a:pt x="1218" y="218"/>
                    <a:pt x="1218" y="218"/>
                  </a:cubicBezTo>
                  <a:cubicBezTo>
                    <a:pt x="1218" y="192"/>
                    <a:pt x="1218" y="192"/>
                    <a:pt x="1218" y="192"/>
                  </a:cubicBezTo>
                  <a:cubicBezTo>
                    <a:pt x="1224" y="192"/>
                    <a:pt x="1224" y="192"/>
                    <a:pt x="1224" y="192"/>
                  </a:cubicBezTo>
                  <a:lnTo>
                    <a:pt x="1224" y="218"/>
                  </a:lnTo>
                  <a:close/>
                  <a:moveTo>
                    <a:pt x="1224" y="185"/>
                  </a:moveTo>
                  <a:cubicBezTo>
                    <a:pt x="1218" y="185"/>
                    <a:pt x="1218" y="185"/>
                    <a:pt x="1218" y="185"/>
                  </a:cubicBezTo>
                  <a:cubicBezTo>
                    <a:pt x="1218" y="159"/>
                    <a:pt x="1218" y="159"/>
                    <a:pt x="1218" y="159"/>
                  </a:cubicBezTo>
                  <a:cubicBezTo>
                    <a:pt x="1224" y="159"/>
                    <a:pt x="1224" y="159"/>
                    <a:pt x="1224" y="159"/>
                  </a:cubicBezTo>
                  <a:lnTo>
                    <a:pt x="1224" y="185"/>
                  </a:lnTo>
                  <a:close/>
                  <a:moveTo>
                    <a:pt x="1224" y="144"/>
                  </a:moveTo>
                  <a:cubicBezTo>
                    <a:pt x="1218" y="144"/>
                    <a:pt x="1218" y="144"/>
                    <a:pt x="1218" y="144"/>
                  </a:cubicBezTo>
                  <a:cubicBezTo>
                    <a:pt x="1218" y="118"/>
                    <a:pt x="1218" y="118"/>
                    <a:pt x="1218" y="118"/>
                  </a:cubicBezTo>
                  <a:cubicBezTo>
                    <a:pt x="1224" y="118"/>
                    <a:pt x="1224" y="118"/>
                    <a:pt x="1224" y="118"/>
                  </a:cubicBezTo>
                  <a:lnTo>
                    <a:pt x="1224" y="144"/>
                  </a:lnTo>
                  <a:close/>
                  <a:moveTo>
                    <a:pt x="1237" y="513"/>
                  </a:moveTo>
                  <a:cubicBezTo>
                    <a:pt x="1231" y="513"/>
                    <a:pt x="1231" y="513"/>
                    <a:pt x="1231" y="513"/>
                  </a:cubicBezTo>
                  <a:cubicBezTo>
                    <a:pt x="1231" y="487"/>
                    <a:pt x="1231" y="487"/>
                    <a:pt x="1231" y="487"/>
                  </a:cubicBezTo>
                  <a:cubicBezTo>
                    <a:pt x="1237" y="487"/>
                    <a:pt x="1237" y="487"/>
                    <a:pt x="1237" y="487"/>
                  </a:cubicBezTo>
                  <a:lnTo>
                    <a:pt x="1237" y="513"/>
                  </a:lnTo>
                  <a:close/>
                  <a:moveTo>
                    <a:pt x="1237" y="480"/>
                  </a:moveTo>
                  <a:cubicBezTo>
                    <a:pt x="1231" y="480"/>
                    <a:pt x="1231" y="480"/>
                    <a:pt x="1231" y="480"/>
                  </a:cubicBezTo>
                  <a:cubicBezTo>
                    <a:pt x="1231" y="454"/>
                    <a:pt x="1231" y="454"/>
                    <a:pt x="1231" y="454"/>
                  </a:cubicBezTo>
                  <a:cubicBezTo>
                    <a:pt x="1237" y="454"/>
                    <a:pt x="1237" y="454"/>
                    <a:pt x="1237" y="454"/>
                  </a:cubicBezTo>
                  <a:lnTo>
                    <a:pt x="1237" y="480"/>
                  </a:lnTo>
                  <a:close/>
                  <a:moveTo>
                    <a:pt x="1237" y="447"/>
                  </a:moveTo>
                  <a:cubicBezTo>
                    <a:pt x="1231" y="447"/>
                    <a:pt x="1231" y="447"/>
                    <a:pt x="1231" y="447"/>
                  </a:cubicBezTo>
                  <a:cubicBezTo>
                    <a:pt x="1231" y="421"/>
                    <a:pt x="1231" y="421"/>
                    <a:pt x="1231" y="421"/>
                  </a:cubicBezTo>
                  <a:cubicBezTo>
                    <a:pt x="1237" y="421"/>
                    <a:pt x="1237" y="421"/>
                    <a:pt x="1237" y="421"/>
                  </a:cubicBezTo>
                  <a:lnTo>
                    <a:pt x="1237" y="447"/>
                  </a:lnTo>
                  <a:close/>
                  <a:moveTo>
                    <a:pt x="1237" y="414"/>
                  </a:moveTo>
                  <a:cubicBezTo>
                    <a:pt x="1231" y="414"/>
                    <a:pt x="1231" y="414"/>
                    <a:pt x="1231" y="414"/>
                  </a:cubicBezTo>
                  <a:cubicBezTo>
                    <a:pt x="1231" y="388"/>
                    <a:pt x="1231" y="388"/>
                    <a:pt x="1231" y="388"/>
                  </a:cubicBezTo>
                  <a:cubicBezTo>
                    <a:pt x="1237" y="388"/>
                    <a:pt x="1237" y="388"/>
                    <a:pt x="1237" y="388"/>
                  </a:cubicBezTo>
                  <a:lnTo>
                    <a:pt x="1237" y="414"/>
                  </a:lnTo>
                  <a:close/>
                  <a:moveTo>
                    <a:pt x="1237" y="382"/>
                  </a:moveTo>
                  <a:cubicBezTo>
                    <a:pt x="1231" y="382"/>
                    <a:pt x="1231" y="382"/>
                    <a:pt x="1231" y="382"/>
                  </a:cubicBezTo>
                  <a:cubicBezTo>
                    <a:pt x="1231" y="355"/>
                    <a:pt x="1231" y="355"/>
                    <a:pt x="1231" y="355"/>
                  </a:cubicBezTo>
                  <a:cubicBezTo>
                    <a:pt x="1237" y="355"/>
                    <a:pt x="1237" y="355"/>
                    <a:pt x="1237" y="355"/>
                  </a:cubicBezTo>
                  <a:lnTo>
                    <a:pt x="1237" y="382"/>
                  </a:lnTo>
                  <a:close/>
                  <a:moveTo>
                    <a:pt x="1237" y="316"/>
                  </a:moveTo>
                  <a:cubicBezTo>
                    <a:pt x="1231" y="316"/>
                    <a:pt x="1231" y="316"/>
                    <a:pt x="1231" y="316"/>
                  </a:cubicBezTo>
                  <a:cubicBezTo>
                    <a:pt x="1231" y="290"/>
                    <a:pt x="1231" y="290"/>
                    <a:pt x="1231" y="290"/>
                  </a:cubicBezTo>
                  <a:cubicBezTo>
                    <a:pt x="1237" y="290"/>
                    <a:pt x="1237" y="290"/>
                    <a:pt x="1237" y="290"/>
                  </a:cubicBezTo>
                  <a:lnTo>
                    <a:pt x="1237" y="316"/>
                  </a:lnTo>
                  <a:close/>
                  <a:moveTo>
                    <a:pt x="1250" y="513"/>
                  </a:moveTo>
                  <a:cubicBezTo>
                    <a:pt x="1244" y="513"/>
                    <a:pt x="1244" y="513"/>
                    <a:pt x="1244" y="513"/>
                  </a:cubicBezTo>
                  <a:cubicBezTo>
                    <a:pt x="1244" y="487"/>
                    <a:pt x="1244" y="487"/>
                    <a:pt x="1244" y="487"/>
                  </a:cubicBezTo>
                  <a:cubicBezTo>
                    <a:pt x="1250" y="487"/>
                    <a:pt x="1250" y="487"/>
                    <a:pt x="1250" y="487"/>
                  </a:cubicBezTo>
                  <a:lnTo>
                    <a:pt x="1250" y="513"/>
                  </a:lnTo>
                  <a:close/>
                  <a:moveTo>
                    <a:pt x="1250" y="480"/>
                  </a:moveTo>
                  <a:cubicBezTo>
                    <a:pt x="1244" y="480"/>
                    <a:pt x="1244" y="480"/>
                    <a:pt x="1244" y="480"/>
                  </a:cubicBezTo>
                  <a:cubicBezTo>
                    <a:pt x="1244" y="454"/>
                    <a:pt x="1244" y="454"/>
                    <a:pt x="1244" y="454"/>
                  </a:cubicBezTo>
                  <a:cubicBezTo>
                    <a:pt x="1250" y="454"/>
                    <a:pt x="1250" y="454"/>
                    <a:pt x="1250" y="454"/>
                  </a:cubicBezTo>
                  <a:lnTo>
                    <a:pt x="1250" y="480"/>
                  </a:lnTo>
                  <a:close/>
                  <a:moveTo>
                    <a:pt x="1250" y="414"/>
                  </a:moveTo>
                  <a:cubicBezTo>
                    <a:pt x="1244" y="414"/>
                    <a:pt x="1244" y="414"/>
                    <a:pt x="1244" y="414"/>
                  </a:cubicBezTo>
                  <a:cubicBezTo>
                    <a:pt x="1244" y="388"/>
                    <a:pt x="1244" y="388"/>
                    <a:pt x="1244" y="388"/>
                  </a:cubicBezTo>
                  <a:cubicBezTo>
                    <a:pt x="1250" y="388"/>
                    <a:pt x="1250" y="388"/>
                    <a:pt x="1250" y="388"/>
                  </a:cubicBezTo>
                  <a:lnTo>
                    <a:pt x="1250" y="414"/>
                  </a:lnTo>
                  <a:close/>
                  <a:moveTo>
                    <a:pt x="1425" y="509"/>
                  </a:moveTo>
                  <a:cubicBezTo>
                    <a:pt x="1420" y="509"/>
                    <a:pt x="1420" y="509"/>
                    <a:pt x="1420" y="509"/>
                  </a:cubicBezTo>
                  <a:cubicBezTo>
                    <a:pt x="1420" y="502"/>
                    <a:pt x="1420" y="502"/>
                    <a:pt x="1420" y="502"/>
                  </a:cubicBezTo>
                  <a:cubicBezTo>
                    <a:pt x="1425" y="502"/>
                    <a:pt x="1425" y="502"/>
                    <a:pt x="1425" y="502"/>
                  </a:cubicBezTo>
                  <a:lnTo>
                    <a:pt x="1425" y="509"/>
                  </a:lnTo>
                  <a:close/>
                  <a:moveTo>
                    <a:pt x="1425" y="492"/>
                  </a:moveTo>
                  <a:cubicBezTo>
                    <a:pt x="1420" y="492"/>
                    <a:pt x="1420" y="492"/>
                    <a:pt x="1420" y="492"/>
                  </a:cubicBezTo>
                  <a:cubicBezTo>
                    <a:pt x="1420" y="486"/>
                    <a:pt x="1420" y="486"/>
                    <a:pt x="1420" y="486"/>
                  </a:cubicBezTo>
                  <a:cubicBezTo>
                    <a:pt x="1425" y="486"/>
                    <a:pt x="1425" y="486"/>
                    <a:pt x="1425" y="486"/>
                  </a:cubicBezTo>
                  <a:lnTo>
                    <a:pt x="1425" y="492"/>
                  </a:lnTo>
                  <a:close/>
                  <a:moveTo>
                    <a:pt x="1425" y="476"/>
                  </a:moveTo>
                  <a:cubicBezTo>
                    <a:pt x="1420" y="476"/>
                    <a:pt x="1420" y="476"/>
                    <a:pt x="1420" y="476"/>
                  </a:cubicBezTo>
                  <a:cubicBezTo>
                    <a:pt x="1420" y="469"/>
                    <a:pt x="1420" y="469"/>
                    <a:pt x="1420" y="469"/>
                  </a:cubicBezTo>
                  <a:cubicBezTo>
                    <a:pt x="1425" y="469"/>
                    <a:pt x="1425" y="469"/>
                    <a:pt x="1425" y="469"/>
                  </a:cubicBezTo>
                  <a:lnTo>
                    <a:pt x="1425" y="476"/>
                  </a:lnTo>
                  <a:close/>
                  <a:moveTo>
                    <a:pt x="1425" y="459"/>
                  </a:moveTo>
                  <a:cubicBezTo>
                    <a:pt x="1420" y="459"/>
                    <a:pt x="1420" y="459"/>
                    <a:pt x="1420" y="459"/>
                  </a:cubicBezTo>
                  <a:cubicBezTo>
                    <a:pt x="1420" y="453"/>
                    <a:pt x="1420" y="453"/>
                    <a:pt x="1420" y="453"/>
                  </a:cubicBezTo>
                  <a:cubicBezTo>
                    <a:pt x="1425" y="453"/>
                    <a:pt x="1425" y="453"/>
                    <a:pt x="1425" y="453"/>
                  </a:cubicBezTo>
                  <a:lnTo>
                    <a:pt x="1425" y="459"/>
                  </a:lnTo>
                  <a:close/>
                  <a:moveTo>
                    <a:pt x="1425" y="443"/>
                  </a:moveTo>
                  <a:cubicBezTo>
                    <a:pt x="1420" y="443"/>
                    <a:pt x="1420" y="443"/>
                    <a:pt x="1420" y="443"/>
                  </a:cubicBezTo>
                  <a:cubicBezTo>
                    <a:pt x="1420" y="436"/>
                    <a:pt x="1420" y="436"/>
                    <a:pt x="1420" y="436"/>
                  </a:cubicBezTo>
                  <a:cubicBezTo>
                    <a:pt x="1425" y="436"/>
                    <a:pt x="1425" y="436"/>
                    <a:pt x="1425" y="436"/>
                  </a:cubicBezTo>
                  <a:lnTo>
                    <a:pt x="1425" y="443"/>
                  </a:lnTo>
                  <a:close/>
                  <a:moveTo>
                    <a:pt x="1425" y="427"/>
                  </a:moveTo>
                  <a:cubicBezTo>
                    <a:pt x="1420" y="427"/>
                    <a:pt x="1420" y="427"/>
                    <a:pt x="1420" y="427"/>
                  </a:cubicBezTo>
                  <a:cubicBezTo>
                    <a:pt x="1420" y="420"/>
                    <a:pt x="1420" y="420"/>
                    <a:pt x="1420" y="420"/>
                  </a:cubicBezTo>
                  <a:cubicBezTo>
                    <a:pt x="1425" y="420"/>
                    <a:pt x="1425" y="420"/>
                    <a:pt x="1425" y="420"/>
                  </a:cubicBezTo>
                  <a:lnTo>
                    <a:pt x="1425" y="427"/>
                  </a:lnTo>
                  <a:close/>
                  <a:moveTo>
                    <a:pt x="1425" y="410"/>
                  </a:moveTo>
                  <a:cubicBezTo>
                    <a:pt x="1420" y="410"/>
                    <a:pt x="1420" y="410"/>
                    <a:pt x="1420" y="410"/>
                  </a:cubicBezTo>
                  <a:cubicBezTo>
                    <a:pt x="1420" y="404"/>
                    <a:pt x="1420" y="404"/>
                    <a:pt x="1420" y="404"/>
                  </a:cubicBezTo>
                  <a:cubicBezTo>
                    <a:pt x="1425" y="404"/>
                    <a:pt x="1425" y="404"/>
                    <a:pt x="1425" y="404"/>
                  </a:cubicBezTo>
                  <a:lnTo>
                    <a:pt x="1425" y="410"/>
                  </a:lnTo>
                  <a:close/>
                  <a:moveTo>
                    <a:pt x="1425" y="394"/>
                  </a:moveTo>
                  <a:cubicBezTo>
                    <a:pt x="1420" y="394"/>
                    <a:pt x="1420" y="394"/>
                    <a:pt x="1420" y="394"/>
                  </a:cubicBezTo>
                  <a:cubicBezTo>
                    <a:pt x="1420" y="387"/>
                    <a:pt x="1420" y="387"/>
                    <a:pt x="1420" y="387"/>
                  </a:cubicBezTo>
                  <a:cubicBezTo>
                    <a:pt x="1425" y="387"/>
                    <a:pt x="1425" y="387"/>
                    <a:pt x="1425" y="387"/>
                  </a:cubicBezTo>
                  <a:lnTo>
                    <a:pt x="1425" y="394"/>
                  </a:lnTo>
                  <a:close/>
                  <a:moveTo>
                    <a:pt x="1425" y="377"/>
                  </a:moveTo>
                  <a:cubicBezTo>
                    <a:pt x="1420" y="377"/>
                    <a:pt x="1420" y="377"/>
                    <a:pt x="1420" y="377"/>
                  </a:cubicBezTo>
                  <a:cubicBezTo>
                    <a:pt x="1420" y="371"/>
                    <a:pt x="1420" y="371"/>
                    <a:pt x="1420" y="371"/>
                  </a:cubicBezTo>
                  <a:cubicBezTo>
                    <a:pt x="1425" y="371"/>
                    <a:pt x="1425" y="371"/>
                    <a:pt x="1425" y="371"/>
                  </a:cubicBezTo>
                  <a:lnTo>
                    <a:pt x="1425" y="377"/>
                  </a:lnTo>
                  <a:close/>
                  <a:moveTo>
                    <a:pt x="1425" y="361"/>
                  </a:moveTo>
                  <a:cubicBezTo>
                    <a:pt x="1420" y="361"/>
                    <a:pt x="1420" y="361"/>
                    <a:pt x="1420" y="361"/>
                  </a:cubicBezTo>
                  <a:cubicBezTo>
                    <a:pt x="1420" y="355"/>
                    <a:pt x="1420" y="355"/>
                    <a:pt x="1420" y="355"/>
                  </a:cubicBezTo>
                  <a:cubicBezTo>
                    <a:pt x="1425" y="355"/>
                    <a:pt x="1425" y="355"/>
                    <a:pt x="1425" y="355"/>
                  </a:cubicBezTo>
                  <a:lnTo>
                    <a:pt x="1425" y="361"/>
                  </a:lnTo>
                  <a:close/>
                  <a:moveTo>
                    <a:pt x="1425" y="345"/>
                  </a:moveTo>
                  <a:cubicBezTo>
                    <a:pt x="1420" y="345"/>
                    <a:pt x="1420" y="345"/>
                    <a:pt x="1420" y="345"/>
                  </a:cubicBezTo>
                  <a:cubicBezTo>
                    <a:pt x="1420" y="338"/>
                    <a:pt x="1420" y="338"/>
                    <a:pt x="1420" y="338"/>
                  </a:cubicBezTo>
                  <a:cubicBezTo>
                    <a:pt x="1425" y="338"/>
                    <a:pt x="1425" y="338"/>
                    <a:pt x="1425" y="338"/>
                  </a:cubicBezTo>
                  <a:lnTo>
                    <a:pt x="1425" y="345"/>
                  </a:lnTo>
                  <a:close/>
                  <a:moveTo>
                    <a:pt x="1425" y="328"/>
                  </a:moveTo>
                  <a:cubicBezTo>
                    <a:pt x="1420" y="328"/>
                    <a:pt x="1420" y="328"/>
                    <a:pt x="1420" y="328"/>
                  </a:cubicBezTo>
                  <a:cubicBezTo>
                    <a:pt x="1420" y="322"/>
                    <a:pt x="1420" y="322"/>
                    <a:pt x="1420" y="322"/>
                  </a:cubicBezTo>
                  <a:cubicBezTo>
                    <a:pt x="1425" y="322"/>
                    <a:pt x="1425" y="322"/>
                    <a:pt x="1425" y="322"/>
                  </a:cubicBezTo>
                  <a:lnTo>
                    <a:pt x="1425" y="328"/>
                  </a:lnTo>
                  <a:close/>
                  <a:moveTo>
                    <a:pt x="1425" y="312"/>
                  </a:moveTo>
                  <a:cubicBezTo>
                    <a:pt x="1420" y="312"/>
                    <a:pt x="1420" y="312"/>
                    <a:pt x="1420" y="312"/>
                  </a:cubicBezTo>
                  <a:cubicBezTo>
                    <a:pt x="1420" y="305"/>
                    <a:pt x="1420" y="305"/>
                    <a:pt x="1420" y="305"/>
                  </a:cubicBezTo>
                  <a:cubicBezTo>
                    <a:pt x="1425" y="305"/>
                    <a:pt x="1425" y="305"/>
                    <a:pt x="1425" y="305"/>
                  </a:cubicBezTo>
                  <a:lnTo>
                    <a:pt x="1425" y="312"/>
                  </a:lnTo>
                  <a:close/>
                  <a:moveTo>
                    <a:pt x="1425" y="296"/>
                  </a:moveTo>
                  <a:cubicBezTo>
                    <a:pt x="1420" y="296"/>
                    <a:pt x="1420" y="296"/>
                    <a:pt x="1420" y="296"/>
                  </a:cubicBezTo>
                  <a:cubicBezTo>
                    <a:pt x="1420" y="289"/>
                    <a:pt x="1420" y="289"/>
                    <a:pt x="1420" y="289"/>
                  </a:cubicBezTo>
                  <a:cubicBezTo>
                    <a:pt x="1425" y="289"/>
                    <a:pt x="1425" y="289"/>
                    <a:pt x="1425" y="289"/>
                  </a:cubicBezTo>
                  <a:lnTo>
                    <a:pt x="1425" y="296"/>
                  </a:lnTo>
                  <a:close/>
                  <a:moveTo>
                    <a:pt x="1425" y="279"/>
                  </a:moveTo>
                  <a:cubicBezTo>
                    <a:pt x="1420" y="279"/>
                    <a:pt x="1420" y="279"/>
                    <a:pt x="1420" y="279"/>
                  </a:cubicBezTo>
                  <a:cubicBezTo>
                    <a:pt x="1420" y="273"/>
                    <a:pt x="1420" y="273"/>
                    <a:pt x="1420" y="273"/>
                  </a:cubicBezTo>
                  <a:cubicBezTo>
                    <a:pt x="1425" y="273"/>
                    <a:pt x="1425" y="273"/>
                    <a:pt x="1425" y="273"/>
                  </a:cubicBezTo>
                  <a:lnTo>
                    <a:pt x="1425" y="279"/>
                  </a:lnTo>
                  <a:close/>
                  <a:moveTo>
                    <a:pt x="1425" y="263"/>
                  </a:moveTo>
                  <a:cubicBezTo>
                    <a:pt x="1420" y="263"/>
                    <a:pt x="1420" y="263"/>
                    <a:pt x="1420" y="263"/>
                  </a:cubicBezTo>
                  <a:cubicBezTo>
                    <a:pt x="1420" y="256"/>
                    <a:pt x="1420" y="256"/>
                    <a:pt x="1420" y="256"/>
                  </a:cubicBezTo>
                  <a:cubicBezTo>
                    <a:pt x="1425" y="256"/>
                    <a:pt x="1425" y="256"/>
                    <a:pt x="1425" y="256"/>
                  </a:cubicBezTo>
                  <a:lnTo>
                    <a:pt x="1425" y="263"/>
                  </a:lnTo>
                  <a:close/>
                  <a:moveTo>
                    <a:pt x="1425" y="246"/>
                  </a:moveTo>
                  <a:cubicBezTo>
                    <a:pt x="1420" y="246"/>
                    <a:pt x="1420" y="246"/>
                    <a:pt x="1420" y="246"/>
                  </a:cubicBezTo>
                  <a:cubicBezTo>
                    <a:pt x="1420" y="240"/>
                    <a:pt x="1420" y="240"/>
                    <a:pt x="1420" y="240"/>
                  </a:cubicBezTo>
                  <a:cubicBezTo>
                    <a:pt x="1425" y="240"/>
                    <a:pt x="1425" y="240"/>
                    <a:pt x="1425" y="240"/>
                  </a:cubicBezTo>
                  <a:lnTo>
                    <a:pt x="1425" y="246"/>
                  </a:lnTo>
                  <a:close/>
                  <a:moveTo>
                    <a:pt x="1425" y="230"/>
                  </a:moveTo>
                  <a:cubicBezTo>
                    <a:pt x="1420" y="230"/>
                    <a:pt x="1420" y="230"/>
                    <a:pt x="1420" y="230"/>
                  </a:cubicBezTo>
                  <a:cubicBezTo>
                    <a:pt x="1420" y="224"/>
                    <a:pt x="1420" y="224"/>
                    <a:pt x="1420" y="224"/>
                  </a:cubicBezTo>
                  <a:cubicBezTo>
                    <a:pt x="1425" y="224"/>
                    <a:pt x="1425" y="224"/>
                    <a:pt x="1425" y="224"/>
                  </a:cubicBezTo>
                  <a:lnTo>
                    <a:pt x="1425" y="230"/>
                  </a:lnTo>
                  <a:close/>
                  <a:moveTo>
                    <a:pt x="1425" y="216"/>
                  </a:moveTo>
                  <a:cubicBezTo>
                    <a:pt x="1420" y="216"/>
                    <a:pt x="1420" y="216"/>
                    <a:pt x="1420" y="216"/>
                  </a:cubicBezTo>
                  <a:cubicBezTo>
                    <a:pt x="1420" y="211"/>
                    <a:pt x="1420" y="211"/>
                    <a:pt x="1420" y="211"/>
                  </a:cubicBezTo>
                  <a:cubicBezTo>
                    <a:pt x="1425" y="211"/>
                    <a:pt x="1425" y="211"/>
                    <a:pt x="1425" y="211"/>
                  </a:cubicBezTo>
                  <a:lnTo>
                    <a:pt x="1425" y="216"/>
                  </a:lnTo>
                  <a:close/>
                  <a:moveTo>
                    <a:pt x="1425" y="205"/>
                  </a:moveTo>
                  <a:cubicBezTo>
                    <a:pt x="1420" y="205"/>
                    <a:pt x="1420" y="205"/>
                    <a:pt x="1420" y="205"/>
                  </a:cubicBezTo>
                  <a:cubicBezTo>
                    <a:pt x="1420" y="200"/>
                    <a:pt x="1420" y="200"/>
                    <a:pt x="1420" y="200"/>
                  </a:cubicBezTo>
                  <a:cubicBezTo>
                    <a:pt x="1425" y="200"/>
                    <a:pt x="1425" y="200"/>
                    <a:pt x="1425" y="200"/>
                  </a:cubicBezTo>
                  <a:lnTo>
                    <a:pt x="1425" y="205"/>
                  </a:lnTo>
                  <a:close/>
                  <a:moveTo>
                    <a:pt x="1425" y="193"/>
                  </a:moveTo>
                  <a:cubicBezTo>
                    <a:pt x="1420" y="193"/>
                    <a:pt x="1420" y="193"/>
                    <a:pt x="1420" y="193"/>
                  </a:cubicBezTo>
                  <a:cubicBezTo>
                    <a:pt x="1420" y="188"/>
                    <a:pt x="1420" y="188"/>
                    <a:pt x="1420" y="188"/>
                  </a:cubicBezTo>
                  <a:cubicBezTo>
                    <a:pt x="1425" y="188"/>
                    <a:pt x="1425" y="188"/>
                    <a:pt x="1425" y="188"/>
                  </a:cubicBezTo>
                  <a:lnTo>
                    <a:pt x="1425" y="193"/>
                  </a:lnTo>
                  <a:close/>
                  <a:moveTo>
                    <a:pt x="1425" y="182"/>
                  </a:moveTo>
                  <a:cubicBezTo>
                    <a:pt x="1420" y="182"/>
                    <a:pt x="1420" y="182"/>
                    <a:pt x="1420" y="182"/>
                  </a:cubicBezTo>
                  <a:cubicBezTo>
                    <a:pt x="1420" y="177"/>
                    <a:pt x="1420" y="177"/>
                    <a:pt x="1420" y="177"/>
                  </a:cubicBezTo>
                  <a:cubicBezTo>
                    <a:pt x="1425" y="177"/>
                    <a:pt x="1425" y="177"/>
                    <a:pt x="1425" y="177"/>
                  </a:cubicBezTo>
                  <a:lnTo>
                    <a:pt x="1425" y="182"/>
                  </a:lnTo>
                  <a:close/>
                  <a:moveTo>
                    <a:pt x="1425" y="170"/>
                  </a:moveTo>
                  <a:cubicBezTo>
                    <a:pt x="1420" y="170"/>
                    <a:pt x="1420" y="170"/>
                    <a:pt x="1420" y="170"/>
                  </a:cubicBezTo>
                  <a:cubicBezTo>
                    <a:pt x="1420" y="165"/>
                    <a:pt x="1420" y="165"/>
                    <a:pt x="1420" y="165"/>
                  </a:cubicBezTo>
                  <a:cubicBezTo>
                    <a:pt x="1425" y="165"/>
                    <a:pt x="1425" y="165"/>
                    <a:pt x="1425" y="165"/>
                  </a:cubicBezTo>
                  <a:lnTo>
                    <a:pt x="1425" y="170"/>
                  </a:lnTo>
                  <a:close/>
                  <a:moveTo>
                    <a:pt x="1425" y="159"/>
                  </a:moveTo>
                  <a:cubicBezTo>
                    <a:pt x="1420" y="159"/>
                    <a:pt x="1420" y="159"/>
                    <a:pt x="1420" y="159"/>
                  </a:cubicBezTo>
                  <a:cubicBezTo>
                    <a:pt x="1420" y="154"/>
                    <a:pt x="1420" y="154"/>
                    <a:pt x="1420" y="154"/>
                  </a:cubicBezTo>
                  <a:cubicBezTo>
                    <a:pt x="1425" y="154"/>
                    <a:pt x="1425" y="154"/>
                    <a:pt x="1425" y="154"/>
                  </a:cubicBezTo>
                  <a:lnTo>
                    <a:pt x="1425" y="159"/>
                  </a:lnTo>
                  <a:close/>
                  <a:moveTo>
                    <a:pt x="1425" y="147"/>
                  </a:moveTo>
                  <a:cubicBezTo>
                    <a:pt x="1420" y="147"/>
                    <a:pt x="1420" y="147"/>
                    <a:pt x="1420" y="147"/>
                  </a:cubicBezTo>
                  <a:cubicBezTo>
                    <a:pt x="1420" y="142"/>
                    <a:pt x="1420" y="142"/>
                    <a:pt x="1420" y="142"/>
                  </a:cubicBezTo>
                  <a:cubicBezTo>
                    <a:pt x="1425" y="142"/>
                    <a:pt x="1425" y="142"/>
                    <a:pt x="1425" y="142"/>
                  </a:cubicBezTo>
                  <a:lnTo>
                    <a:pt x="1425" y="147"/>
                  </a:lnTo>
                  <a:close/>
                  <a:moveTo>
                    <a:pt x="1425" y="136"/>
                  </a:moveTo>
                  <a:cubicBezTo>
                    <a:pt x="1420" y="136"/>
                    <a:pt x="1420" y="136"/>
                    <a:pt x="1420" y="136"/>
                  </a:cubicBezTo>
                  <a:cubicBezTo>
                    <a:pt x="1420" y="131"/>
                    <a:pt x="1420" y="131"/>
                    <a:pt x="1420" y="131"/>
                  </a:cubicBezTo>
                  <a:cubicBezTo>
                    <a:pt x="1425" y="131"/>
                    <a:pt x="1425" y="131"/>
                    <a:pt x="1425" y="131"/>
                  </a:cubicBezTo>
                  <a:lnTo>
                    <a:pt x="1425" y="136"/>
                  </a:lnTo>
                  <a:close/>
                  <a:moveTo>
                    <a:pt x="1425" y="124"/>
                  </a:moveTo>
                  <a:cubicBezTo>
                    <a:pt x="1420" y="124"/>
                    <a:pt x="1420" y="124"/>
                    <a:pt x="1420" y="124"/>
                  </a:cubicBezTo>
                  <a:cubicBezTo>
                    <a:pt x="1420" y="119"/>
                    <a:pt x="1420" y="119"/>
                    <a:pt x="1420" y="119"/>
                  </a:cubicBezTo>
                  <a:cubicBezTo>
                    <a:pt x="1425" y="119"/>
                    <a:pt x="1425" y="119"/>
                    <a:pt x="1425" y="119"/>
                  </a:cubicBezTo>
                  <a:lnTo>
                    <a:pt x="1425" y="124"/>
                  </a:lnTo>
                  <a:close/>
                  <a:moveTo>
                    <a:pt x="1425" y="113"/>
                  </a:moveTo>
                  <a:cubicBezTo>
                    <a:pt x="1420" y="113"/>
                    <a:pt x="1420" y="113"/>
                    <a:pt x="1420" y="113"/>
                  </a:cubicBezTo>
                  <a:cubicBezTo>
                    <a:pt x="1420" y="108"/>
                    <a:pt x="1420" y="108"/>
                    <a:pt x="1420" y="108"/>
                  </a:cubicBezTo>
                  <a:cubicBezTo>
                    <a:pt x="1425" y="108"/>
                    <a:pt x="1425" y="108"/>
                    <a:pt x="1425" y="108"/>
                  </a:cubicBezTo>
                  <a:lnTo>
                    <a:pt x="1425" y="113"/>
                  </a:lnTo>
                  <a:close/>
                  <a:moveTo>
                    <a:pt x="1425" y="101"/>
                  </a:moveTo>
                  <a:cubicBezTo>
                    <a:pt x="1420" y="101"/>
                    <a:pt x="1420" y="101"/>
                    <a:pt x="1420" y="101"/>
                  </a:cubicBezTo>
                  <a:cubicBezTo>
                    <a:pt x="1420" y="97"/>
                    <a:pt x="1420" y="97"/>
                    <a:pt x="1420" y="97"/>
                  </a:cubicBezTo>
                  <a:cubicBezTo>
                    <a:pt x="1425" y="97"/>
                    <a:pt x="1425" y="97"/>
                    <a:pt x="1425" y="97"/>
                  </a:cubicBezTo>
                  <a:lnTo>
                    <a:pt x="1425" y="101"/>
                  </a:lnTo>
                  <a:close/>
                  <a:moveTo>
                    <a:pt x="1425" y="90"/>
                  </a:moveTo>
                  <a:cubicBezTo>
                    <a:pt x="1420" y="90"/>
                    <a:pt x="1420" y="90"/>
                    <a:pt x="1420" y="90"/>
                  </a:cubicBezTo>
                  <a:cubicBezTo>
                    <a:pt x="1420" y="85"/>
                    <a:pt x="1420" y="85"/>
                    <a:pt x="1420" y="85"/>
                  </a:cubicBezTo>
                  <a:cubicBezTo>
                    <a:pt x="1425" y="85"/>
                    <a:pt x="1425" y="85"/>
                    <a:pt x="1425" y="85"/>
                  </a:cubicBezTo>
                  <a:lnTo>
                    <a:pt x="1425" y="90"/>
                  </a:lnTo>
                  <a:close/>
                  <a:moveTo>
                    <a:pt x="1444" y="48"/>
                  </a:moveTo>
                  <a:cubicBezTo>
                    <a:pt x="1446" y="48"/>
                    <a:pt x="1446" y="48"/>
                    <a:pt x="1446" y="48"/>
                  </a:cubicBezTo>
                  <a:cubicBezTo>
                    <a:pt x="1446" y="62"/>
                    <a:pt x="1446" y="62"/>
                    <a:pt x="1446" y="62"/>
                  </a:cubicBezTo>
                  <a:cubicBezTo>
                    <a:pt x="1444" y="62"/>
                    <a:pt x="1444" y="62"/>
                    <a:pt x="1444" y="62"/>
                  </a:cubicBezTo>
                  <a:lnTo>
                    <a:pt x="1444" y="48"/>
                  </a:lnTo>
                  <a:close/>
                  <a:moveTo>
                    <a:pt x="1437" y="48"/>
                  </a:moveTo>
                  <a:cubicBezTo>
                    <a:pt x="1439" y="48"/>
                    <a:pt x="1439" y="48"/>
                    <a:pt x="1439" y="48"/>
                  </a:cubicBezTo>
                  <a:cubicBezTo>
                    <a:pt x="1439" y="62"/>
                    <a:pt x="1439" y="62"/>
                    <a:pt x="1439" y="62"/>
                  </a:cubicBezTo>
                  <a:cubicBezTo>
                    <a:pt x="1437" y="62"/>
                    <a:pt x="1437" y="62"/>
                    <a:pt x="1437" y="62"/>
                  </a:cubicBezTo>
                  <a:lnTo>
                    <a:pt x="1437" y="48"/>
                  </a:lnTo>
                  <a:close/>
                  <a:moveTo>
                    <a:pt x="1431" y="48"/>
                  </a:moveTo>
                  <a:cubicBezTo>
                    <a:pt x="1432" y="48"/>
                    <a:pt x="1432" y="48"/>
                    <a:pt x="1432" y="48"/>
                  </a:cubicBezTo>
                  <a:cubicBezTo>
                    <a:pt x="1432" y="62"/>
                    <a:pt x="1432" y="62"/>
                    <a:pt x="1432" y="62"/>
                  </a:cubicBezTo>
                  <a:cubicBezTo>
                    <a:pt x="1431" y="62"/>
                    <a:pt x="1431" y="62"/>
                    <a:pt x="1431" y="62"/>
                  </a:cubicBezTo>
                  <a:lnTo>
                    <a:pt x="1431" y="48"/>
                  </a:lnTo>
                  <a:close/>
                  <a:moveTo>
                    <a:pt x="1427" y="48"/>
                  </a:moveTo>
                  <a:cubicBezTo>
                    <a:pt x="1429" y="48"/>
                    <a:pt x="1429" y="48"/>
                    <a:pt x="1429" y="48"/>
                  </a:cubicBezTo>
                  <a:cubicBezTo>
                    <a:pt x="1429" y="62"/>
                    <a:pt x="1429" y="62"/>
                    <a:pt x="1429" y="62"/>
                  </a:cubicBezTo>
                  <a:cubicBezTo>
                    <a:pt x="1427" y="62"/>
                    <a:pt x="1427" y="62"/>
                    <a:pt x="1427" y="62"/>
                  </a:cubicBezTo>
                  <a:lnTo>
                    <a:pt x="1427" y="48"/>
                  </a:lnTo>
                  <a:close/>
                  <a:moveTo>
                    <a:pt x="1433" y="509"/>
                  </a:moveTo>
                  <a:cubicBezTo>
                    <a:pt x="1428" y="509"/>
                    <a:pt x="1428" y="509"/>
                    <a:pt x="1428" y="509"/>
                  </a:cubicBezTo>
                  <a:cubicBezTo>
                    <a:pt x="1428" y="502"/>
                    <a:pt x="1428" y="502"/>
                    <a:pt x="1428" y="502"/>
                  </a:cubicBezTo>
                  <a:cubicBezTo>
                    <a:pt x="1433" y="502"/>
                    <a:pt x="1433" y="502"/>
                    <a:pt x="1433" y="502"/>
                  </a:cubicBezTo>
                  <a:lnTo>
                    <a:pt x="1433" y="509"/>
                  </a:lnTo>
                  <a:close/>
                  <a:moveTo>
                    <a:pt x="1433" y="492"/>
                  </a:moveTo>
                  <a:cubicBezTo>
                    <a:pt x="1428" y="492"/>
                    <a:pt x="1428" y="492"/>
                    <a:pt x="1428" y="492"/>
                  </a:cubicBezTo>
                  <a:cubicBezTo>
                    <a:pt x="1428" y="486"/>
                    <a:pt x="1428" y="486"/>
                    <a:pt x="1428" y="486"/>
                  </a:cubicBezTo>
                  <a:cubicBezTo>
                    <a:pt x="1433" y="486"/>
                    <a:pt x="1433" y="486"/>
                    <a:pt x="1433" y="486"/>
                  </a:cubicBezTo>
                  <a:lnTo>
                    <a:pt x="1433" y="492"/>
                  </a:lnTo>
                  <a:close/>
                  <a:moveTo>
                    <a:pt x="1433" y="476"/>
                  </a:moveTo>
                  <a:cubicBezTo>
                    <a:pt x="1428" y="476"/>
                    <a:pt x="1428" y="476"/>
                    <a:pt x="1428" y="476"/>
                  </a:cubicBezTo>
                  <a:cubicBezTo>
                    <a:pt x="1428" y="469"/>
                    <a:pt x="1428" y="469"/>
                    <a:pt x="1428" y="469"/>
                  </a:cubicBezTo>
                  <a:cubicBezTo>
                    <a:pt x="1433" y="469"/>
                    <a:pt x="1433" y="469"/>
                    <a:pt x="1433" y="469"/>
                  </a:cubicBezTo>
                  <a:lnTo>
                    <a:pt x="1433" y="476"/>
                  </a:lnTo>
                  <a:close/>
                  <a:moveTo>
                    <a:pt x="1433" y="459"/>
                  </a:moveTo>
                  <a:cubicBezTo>
                    <a:pt x="1428" y="459"/>
                    <a:pt x="1428" y="459"/>
                    <a:pt x="1428" y="459"/>
                  </a:cubicBezTo>
                  <a:cubicBezTo>
                    <a:pt x="1428" y="453"/>
                    <a:pt x="1428" y="453"/>
                    <a:pt x="1428" y="453"/>
                  </a:cubicBezTo>
                  <a:cubicBezTo>
                    <a:pt x="1433" y="453"/>
                    <a:pt x="1433" y="453"/>
                    <a:pt x="1433" y="453"/>
                  </a:cubicBezTo>
                  <a:lnTo>
                    <a:pt x="1433" y="459"/>
                  </a:lnTo>
                  <a:close/>
                  <a:moveTo>
                    <a:pt x="1433" y="443"/>
                  </a:moveTo>
                  <a:cubicBezTo>
                    <a:pt x="1428" y="443"/>
                    <a:pt x="1428" y="443"/>
                    <a:pt x="1428" y="443"/>
                  </a:cubicBezTo>
                  <a:cubicBezTo>
                    <a:pt x="1428" y="436"/>
                    <a:pt x="1428" y="436"/>
                    <a:pt x="1428" y="436"/>
                  </a:cubicBezTo>
                  <a:cubicBezTo>
                    <a:pt x="1433" y="436"/>
                    <a:pt x="1433" y="436"/>
                    <a:pt x="1433" y="436"/>
                  </a:cubicBezTo>
                  <a:lnTo>
                    <a:pt x="1433" y="443"/>
                  </a:lnTo>
                  <a:close/>
                  <a:moveTo>
                    <a:pt x="1433" y="427"/>
                  </a:moveTo>
                  <a:cubicBezTo>
                    <a:pt x="1428" y="427"/>
                    <a:pt x="1428" y="427"/>
                    <a:pt x="1428" y="427"/>
                  </a:cubicBezTo>
                  <a:cubicBezTo>
                    <a:pt x="1428" y="420"/>
                    <a:pt x="1428" y="420"/>
                    <a:pt x="1428" y="420"/>
                  </a:cubicBezTo>
                  <a:cubicBezTo>
                    <a:pt x="1433" y="420"/>
                    <a:pt x="1433" y="420"/>
                    <a:pt x="1433" y="420"/>
                  </a:cubicBezTo>
                  <a:lnTo>
                    <a:pt x="1433" y="427"/>
                  </a:lnTo>
                  <a:close/>
                  <a:moveTo>
                    <a:pt x="1433" y="410"/>
                  </a:moveTo>
                  <a:cubicBezTo>
                    <a:pt x="1428" y="410"/>
                    <a:pt x="1428" y="410"/>
                    <a:pt x="1428" y="410"/>
                  </a:cubicBezTo>
                  <a:cubicBezTo>
                    <a:pt x="1428" y="404"/>
                    <a:pt x="1428" y="404"/>
                    <a:pt x="1428" y="404"/>
                  </a:cubicBezTo>
                  <a:cubicBezTo>
                    <a:pt x="1433" y="404"/>
                    <a:pt x="1433" y="404"/>
                    <a:pt x="1433" y="404"/>
                  </a:cubicBezTo>
                  <a:lnTo>
                    <a:pt x="1433" y="410"/>
                  </a:lnTo>
                  <a:close/>
                  <a:moveTo>
                    <a:pt x="1433" y="394"/>
                  </a:moveTo>
                  <a:cubicBezTo>
                    <a:pt x="1428" y="394"/>
                    <a:pt x="1428" y="394"/>
                    <a:pt x="1428" y="394"/>
                  </a:cubicBezTo>
                  <a:cubicBezTo>
                    <a:pt x="1428" y="387"/>
                    <a:pt x="1428" y="387"/>
                    <a:pt x="1428" y="387"/>
                  </a:cubicBezTo>
                  <a:cubicBezTo>
                    <a:pt x="1433" y="387"/>
                    <a:pt x="1433" y="387"/>
                    <a:pt x="1433" y="387"/>
                  </a:cubicBezTo>
                  <a:lnTo>
                    <a:pt x="1433" y="394"/>
                  </a:lnTo>
                  <a:close/>
                  <a:moveTo>
                    <a:pt x="1433" y="377"/>
                  </a:moveTo>
                  <a:cubicBezTo>
                    <a:pt x="1428" y="377"/>
                    <a:pt x="1428" y="377"/>
                    <a:pt x="1428" y="377"/>
                  </a:cubicBezTo>
                  <a:cubicBezTo>
                    <a:pt x="1428" y="371"/>
                    <a:pt x="1428" y="371"/>
                    <a:pt x="1428" y="371"/>
                  </a:cubicBezTo>
                  <a:cubicBezTo>
                    <a:pt x="1433" y="371"/>
                    <a:pt x="1433" y="371"/>
                    <a:pt x="1433" y="371"/>
                  </a:cubicBezTo>
                  <a:lnTo>
                    <a:pt x="1433" y="377"/>
                  </a:lnTo>
                  <a:close/>
                  <a:moveTo>
                    <a:pt x="1433" y="361"/>
                  </a:moveTo>
                  <a:cubicBezTo>
                    <a:pt x="1428" y="361"/>
                    <a:pt x="1428" y="361"/>
                    <a:pt x="1428" y="361"/>
                  </a:cubicBezTo>
                  <a:cubicBezTo>
                    <a:pt x="1428" y="355"/>
                    <a:pt x="1428" y="355"/>
                    <a:pt x="1428" y="355"/>
                  </a:cubicBezTo>
                  <a:cubicBezTo>
                    <a:pt x="1433" y="355"/>
                    <a:pt x="1433" y="355"/>
                    <a:pt x="1433" y="355"/>
                  </a:cubicBezTo>
                  <a:lnTo>
                    <a:pt x="1433" y="361"/>
                  </a:lnTo>
                  <a:close/>
                  <a:moveTo>
                    <a:pt x="1433" y="345"/>
                  </a:moveTo>
                  <a:cubicBezTo>
                    <a:pt x="1428" y="345"/>
                    <a:pt x="1428" y="345"/>
                    <a:pt x="1428" y="345"/>
                  </a:cubicBezTo>
                  <a:cubicBezTo>
                    <a:pt x="1428" y="338"/>
                    <a:pt x="1428" y="338"/>
                    <a:pt x="1428" y="338"/>
                  </a:cubicBezTo>
                  <a:cubicBezTo>
                    <a:pt x="1433" y="338"/>
                    <a:pt x="1433" y="338"/>
                    <a:pt x="1433" y="338"/>
                  </a:cubicBezTo>
                  <a:lnTo>
                    <a:pt x="1433" y="345"/>
                  </a:lnTo>
                  <a:close/>
                  <a:moveTo>
                    <a:pt x="1433" y="328"/>
                  </a:moveTo>
                  <a:cubicBezTo>
                    <a:pt x="1428" y="328"/>
                    <a:pt x="1428" y="328"/>
                    <a:pt x="1428" y="328"/>
                  </a:cubicBezTo>
                  <a:cubicBezTo>
                    <a:pt x="1428" y="322"/>
                    <a:pt x="1428" y="322"/>
                    <a:pt x="1428" y="322"/>
                  </a:cubicBezTo>
                  <a:cubicBezTo>
                    <a:pt x="1433" y="322"/>
                    <a:pt x="1433" y="322"/>
                    <a:pt x="1433" y="322"/>
                  </a:cubicBezTo>
                  <a:lnTo>
                    <a:pt x="1433" y="328"/>
                  </a:lnTo>
                  <a:close/>
                  <a:moveTo>
                    <a:pt x="1433" y="312"/>
                  </a:moveTo>
                  <a:cubicBezTo>
                    <a:pt x="1428" y="312"/>
                    <a:pt x="1428" y="312"/>
                    <a:pt x="1428" y="312"/>
                  </a:cubicBezTo>
                  <a:cubicBezTo>
                    <a:pt x="1428" y="305"/>
                    <a:pt x="1428" y="305"/>
                    <a:pt x="1428" y="305"/>
                  </a:cubicBezTo>
                  <a:cubicBezTo>
                    <a:pt x="1433" y="305"/>
                    <a:pt x="1433" y="305"/>
                    <a:pt x="1433" y="305"/>
                  </a:cubicBezTo>
                  <a:lnTo>
                    <a:pt x="1433" y="312"/>
                  </a:lnTo>
                  <a:close/>
                  <a:moveTo>
                    <a:pt x="1433" y="296"/>
                  </a:moveTo>
                  <a:cubicBezTo>
                    <a:pt x="1428" y="296"/>
                    <a:pt x="1428" y="296"/>
                    <a:pt x="1428" y="296"/>
                  </a:cubicBezTo>
                  <a:cubicBezTo>
                    <a:pt x="1428" y="289"/>
                    <a:pt x="1428" y="289"/>
                    <a:pt x="1428" y="289"/>
                  </a:cubicBezTo>
                  <a:cubicBezTo>
                    <a:pt x="1433" y="289"/>
                    <a:pt x="1433" y="289"/>
                    <a:pt x="1433" y="289"/>
                  </a:cubicBezTo>
                  <a:lnTo>
                    <a:pt x="1433" y="296"/>
                  </a:lnTo>
                  <a:close/>
                  <a:moveTo>
                    <a:pt x="1433" y="279"/>
                  </a:moveTo>
                  <a:cubicBezTo>
                    <a:pt x="1428" y="279"/>
                    <a:pt x="1428" y="279"/>
                    <a:pt x="1428" y="279"/>
                  </a:cubicBezTo>
                  <a:cubicBezTo>
                    <a:pt x="1428" y="273"/>
                    <a:pt x="1428" y="273"/>
                    <a:pt x="1428" y="273"/>
                  </a:cubicBezTo>
                  <a:cubicBezTo>
                    <a:pt x="1433" y="273"/>
                    <a:pt x="1433" y="273"/>
                    <a:pt x="1433" y="273"/>
                  </a:cubicBezTo>
                  <a:lnTo>
                    <a:pt x="1433" y="279"/>
                  </a:lnTo>
                  <a:close/>
                  <a:moveTo>
                    <a:pt x="1433" y="263"/>
                  </a:moveTo>
                  <a:cubicBezTo>
                    <a:pt x="1428" y="263"/>
                    <a:pt x="1428" y="263"/>
                    <a:pt x="1428" y="263"/>
                  </a:cubicBezTo>
                  <a:cubicBezTo>
                    <a:pt x="1428" y="256"/>
                    <a:pt x="1428" y="256"/>
                    <a:pt x="1428" y="256"/>
                  </a:cubicBezTo>
                  <a:cubicBezTo>
                    <a:pt x="1433" y="256"/>
                    <a:pt x="1433" y="256"/>
                    <a:pt x="1433" y="256"/>
                  </a:cubicBezTo>
                  <a:lnTo>
                    <a:pt x="1433" y="263"/>
                  </a:lnTo>
                  <a:close/>
                  <a:moveTo>
                    <a:pt x="1433" y="246"/>
                  </a:moveTo>
                  <a:cubicBezTo>
                    <a:pt x="1428" y="246"/>
                    <a:pt x="1428" y="246"/>
                    <a:pt x="1428" y="246"/>
                  </a:cubicBezTo>
                  <a:cubicBezTo>
                    <a:pt x="1428" y="240"/>
                    <a:pt x="1428" y="240"/>
                    <a:pt x="1428" y="240"/>
                  </a:cubicBezTo>
                  <a:cubicBezTo>
                    <a:pt x="1433" y="240"/>
                    <a:pt x="1433" y="240"/>
                    <a:pt x="1433" y="240"/>
                  </a:cubicBezTo>
                  <a:lnTo>
                    <a:pt x="1433" y="246"/>
                  </a:lnTo>
                  <a:close/>
                  <a:moveTo>
                    <a:pt x="1433" y="230"/>
                  </a:moveTo>
                  <a:cubicBezTo>
                    <a:pt x="1428" y="230"/>
                    <a:pt x="1428" y="230"/>
                    <a:pt x="1428" y="230"/>
                  </a:cubicBezTo>
                  <a:cubicBezTo>
                    <a:pt x="1428" y="224"/>
                    <a:pt x="1428" y="224"/>
                    <a:pt x="1428" y="224"/>
                  </a:cubicBezTo>
                  <a:cubicBezTo>
                    <a:pt x="1433" y="224"/>
                    <a:pt x="1433" y="224"/>
                    <a:pt x="1433" y="224"/>
                  </a:cubicBezTo>
                  <a:lnTo>
                    <a:pt x="1433" y="230"/>
                  </a:lnTo>
                  <a:close/>
                  <a:moveTo>
                    <a:pt x="1433" y="216"/>
                  </a:moveTo>
                  <a:cubicBezTo>
                    <a:pt x="1428" y="216"/>
                    <a:pt x="1428" y="216"/>
                    <a:pt x="1428" y="216"/>
                  </a:cubicBezTo>
                  <a:cubicBezTo>
                    <a:pt x="1428" y="211"/>
                    <a:pt x="1428" y="211"/>
                    <a:pt x="1428" y="211"/>
                  </a:cubicBezTo>
                  <a:cubicBezTo>
                    <a:pt x="1433" y="211"/>
                    <a:pt x="1433" y="211"/>
                    <a:pt x="1433" y="211"/>
                  </a:cubicBezTo>
                  <a:lnTo>
                    <a:pt x="1433" y="216"/>
                  </a:lnTo>
                  <a:close/>
                  <a:moveTo>
                    <a:pt x="1433" y="205"/>
                  </a:moveTo>
                  <a:cubicBezTo>
                    <a:pt x="1428" y="205"/>
                    <a:pt x="1428" y="205"/>
                    <a:pt x="1428" y="205"/>
                  </a:cubicBezTo>
                  <a:cubicBezTo>
                    <a:pt x="1428" y="200"/>
                    <a:pt x="1428" y="200"/>
                    <a:pt x="1428" y="200"/>
                  </a:cubicBezTo>
                  <a:cubicBezTo>
                    <a:pt x="1433" y="200"/>
                    <a:pt x="1433" y="200"/>
                    <a:pt x="1433" y="200"/>
                  </a:cubicBezTo>
                  <a:lnTo>
                    <a:pt x="1433" y="205"/>
                  </a:lnTo>
                  <a:close/>
                  <a:moveTo>
                    <a:pt x="1433" y="193"/>
                  </a:moveTo>
                  <a:cubicBezTo>
                    <a:pt x="1428" y="193"/>
                    <a:pt x="1428" y="193"/>
                    <a:pt x="1428" y="193"/>
                  </a:cubicBezTo>
                  <a:cubicBezTo>
                    <a:pt x="1428" y="188"/>
                    <a:pt x="1428" y="188"/>
                    <a:pt x="1428" y="188"/>
                  </a:cubicBezTo>
                  <a:cubicBezTo>
                    <a:pt x="1433" y="188"/>
                    <a:pt x="1433" y="188"/>
                    <a:pt x="1433" y="188"/>
                  </a:cubicBezTo>
                  <a:lnTo>
                    <a:pt x="1433" y="193"/>
                  </a:lnTo>
                  <a:close/>
                  <a:moveTo>
                    <a:pt x="1433" y="182"/>
                  </a:moveTo>
                  <a:cubicBezTo>
                    <a:pt x="1428" y="182"/>
                    <a:pt x="1428" y="182"/>
                    <a:pt x="1428" y="182"/>
                  </a:cubicBezTo>
                  <a:cubicBezTo>
                    <a:pt x="1428" y="177"/>
                    <a:pt x="1428" y="177"/>
                    <a:pt x="1428" y="177"/>
                  </a:cubicBezTo>
                  <a:cubicBezTo>
                    <a:pt x="1433" y="177"/>
                    <a:pt x="1433" y="177"/>
                    <a:pt x="1433" y="177"/>
                  </a:cubicBezTo>
                  <a:lnTo>
                    <a:pt x="1433" y="182"/>
                  </a:lnTo>
                  <a:close/>
                  <a:moveTo>
                    <a:pt x="1433" y="170"/>
                  </a:moveTo>
                  <a:cubicBezTo>
                    <a:pt x="1428" y="170"/>
                    <a:pt x="1428" y="170"/>
                    <a:pt x="1428" y="170"/>
                  </a:cubicBezTo>
                  <a:cubicBezTo>
                    <a:pt x="1428" y="165"/>
                    <a:pt x="1428" y="165"/>
                    <a:pt x="1428" y="165"/>
                  </a:cubicBezTo>
                  <a:cubicBezTo>
                    <a:pt x="1433" y="165"/>
                    <a:pt x="1433" y="165"/>
                    <a:pt x="1433" y="165"/>
                  </a:cubicBezTo>
                  <a:lnTo>
                    <a:pt x="1433" y="170"/>
                  </a:lnTo>
                  <a:close/>
                  <a:moveTo>
                    <a:pt x="1433" y="159"/>
                  </a:moveTo>
                  <a:cubicBezTo>
                    <a:pt x="1428" y="159"/>
                    <a:pt x="1428" y="159"/>
                    <a:pt x="1428" y="159"/>
                  </a:cubicBezTo>
                  <a:cubicBezTo>
                    <a:pt x="1428" y="154"/>
                    <a:pt x="1428" y="154"/>
                    <a:pt x="1428" y="154"/>
                  </a:cubicBezTo>
                  <a:cubicBezTo>
                    <a:pt x="1433" y="154"/>
                    <a:pt x="1433" y="154"/>
                    <a:pt x="1433" y="154"/>
                  </a:cubicBezTo>
                  <a:lnTo>
                    <a:pt x="1433" y="159"/>
                  </a:lnTo>
                  <a:close/>
                  <a:moveTo>
                    <a:pt x="1433" y="147"/>
                  </a:moveTo>
                  <a:cubicBezTo>
                    <a:pt x="1428" y="147"/>
                    <a:pt x="1428" y="147"/>
                    <a:pt x="1428" y="147"/>
                  </a:cubicBezTo>
                  <a:cubicBezTo>
                    <a:pt x="1428" y="142"/>
                    <a:pt x="1428" y="142"/>
                    <a:pt x="1428" y="142"/>
                  </a:cubicBezTo>
                  <a:cubicBezTo>
                    <a:pt x="1433" y="142"/>
                    <a:pt x="1433" y="142"/>
                    <a:pt x="1433" y="142"/>
                  </a:cubicBezTo>
                  <a:lnTo>
                    <a:pt x="1433" y="147"/>
                  </a:lnTo>
                  <a:close/>
                  <a:moveTo>
                    <a:pt x="1433" y="136"/>
                  </a:moveTo>
                  <a:cubicBezTo>
                    <a:pt x="1428" y="136"/>
                    <a:pt x="1428" y="136"/>
                    <a:pt x="1428" y="136"/>
                  </a:cubicBezTo>
                  <a:cubicBezTo>
                    <a:pt x="1428" y="131"/>
                    <a:pt x="1428" y="131"/>
                    <a:pt x="1428" y="131"/>
                  </a:cubicBezTo>
                  <a:cubicBezTo>
                    <a:pt x="1433" y="131"/>
                    <a:pt x="1433" y="131"/>
                    <a:pt x="1433" y="131"/>
                  </a:cubicBezTo>
                  <a:lnTo>
                    <a:pt x="1433" y="136"/>
                  </a:lnTo>
                  <a:close/>
                  <a:moveTo>
                    <a:pt x="1433" y="124"/>
                  </a:moveTo>
                  <a:cubicBezTo>
                    <a:pt x="1428" y="124"/>
                    <a:pt x="1428" y="124"/>
                    <a:pt x="1428" y="124"/>
                  </a:cubicBezTo>
                  <a:cubicBezTo>
                    <a:pt x="1428" y="119"/>
                    <a:pt x="1428" y="119"/>
                    <a:pt x="1428" y="119"/>
                  </a:cubicBezTo>
                  <a:cubicBezTo>
                    <a:pt x="1433" y="119"/>
                    <a:pt x="1433" y="119"/>
                    <a:pt x="1433" y="119"/>
                  </a:cubicBezTo>
                  <a:lnTo>
                    <a:pt x="1433" y="124"/>
                  </a:lnTo>
                  <a:close/>
                  <a:moveTo>
                    <a:pt x="1433" y="113"/>
                  </a:moveTo>
                  <a:cubicBezTo>
                    <a:pt x="1428" y="113"/>
                    <a:pt x="1428" y="113"/>
                    <a:pt x="1428" y="113"/>
                  </a:cubicBezTo>
                  <a:cubicBezTo>
                    <a:pt x="1428" y="108"/>
                    <a:pt x="1428" y="108"/>
                    <a:pt x="1428" y="108"/>
                  </a:cubicBezTo>
                  <a:cubicBezTo>
                    <a:pt x="1433" y="108"/>
                    <a:pt x="1433" y="108"/>
                    <a:pt x="1433" y="108"/>
                  </a:cubicBezTo>
                  <a:lnTo>
                    <a:pt x="1433" y="113"/>
                  </a:lnTo>
                  <a:close/>
                  <a:moveTo>
                    <a:pt x="1433" y="101"/>
                  </a:moveTo>
                  <a:cubicBezTo>
                    <a:pt x="1428" y="101"/>
                    <a:pt x="1428" y="101"/>
                    <a:pt x="1428" y="101"/>
                  </a:cubicBezTo>
                  <a:cubicBezTo>
                    <a:pt x="1428" y="97"/>
                    <a:pt x="1428" y="97"/>
                    <a:pt x="1428" y="97"/>
                  </a:cubicBezTo>
                  <a:cubicBezTo>
                    <a:pt x="1433" y="97"/>
                    <a:pt x="1433" y="97"/>
                    <a:pt x="1433" y="97"/>
                  </a:cubicBezTo>
                  <a:lnTo>
                    <a:pt x="1433" y="101"/>
                  </a:lnTo>
                  <a:close/>
                  <a:moveTo>
                    <a:pt x="1433" y="90"/>
                  </a:moveTo>
                  <a:cubicBezTo>
                    <a:pt x="1428" y="90"/>
                    <a:pt x="1428" y="90"/>
                    <a:pt x="1428" y="90"/>
                  </a:cubicBezTo>
                  <a:cubicBezTo>
                    <a:pt x="1428" y="85"/>
                    <a:pt x="1428" y="85"/>
                    <a:pt x="1428" y="85"/>
                  </a:cubicBezTo>
                  <a:cubicBezTo>
                    <a:pt x="1433" y="85"/>
                    <a:pt x="1433" y="85"/>
                    <a:pt x="1433" y="85"/>
                  </a:cubicBezTo>
                  <a:lnTo>
                    <a:pt x="1433" y="90"/>
                  </a:lnTo>
                  <a:close/>
                  <a:moveTo>
                    <a:pt x="1433" y="79"/>
                  </a:moveTo>
                  <a:cubicBezTo>
                    <a:pt x="1428" y="79"/>
                    <a:pt x="1428" y="79"/>
                    <a:pt x="1428" y="79"/>
                  </a:cubicBezTo>
                  <a:cubicBezTo>
                    <a:pt x="1428" y="74"/>
                    <a:pt x="1428" y="74"/>
                    <a:pt x="1428" y="74"/>
                  </a:cubicBezTo>
                  <a:cubicBezTo>
                    <a:pt x="1433" y="74"/>
                    <a:pt x="1433" y="74"/>
                    <a:pt x="1433" y="74"/>
                  </a:cubicBezTo>
                  <a:lnTo>
                    <a:pt x="1433" y="79"/>
                  </a:lnTo>
                  <a:close/>
                  <a:moveTo>
                    <a:pt x="1436" y="62"/>
                  </a:moveTo>
                  <a:cubicBezTo>
                    <a:pt x="1434" y="62"/>
                    <a:pt x="1434" y="62"/>
                    <a:pt x="1434" y="62"/>
                  </a:cubicBezTo>
                  <a:cubicBezTo>
                    <a:pt x="1434" y="48"/>
                    <a:pt x="1434" y="48"/>
                    <a:pt x="1434" y="48"/>
                  </a:cubicBezTo>
                  <a:cubicBezTo>
                    <a:pt x="1436" y="48"/>
                    <a:pt x="1436" y="48"/>
                    <a:pt x="1436" y="48"/>
                  </a:cubicBezTo>
                  <a:lnTo>
                    <a:pt x="1436" y="62"/>
                  </a:lnTo>
                  <a:close/>
                  <a:moveTo>
                    <a:pt x="1441" y="509"/>
                  </a:moveTo>
                  <a:cubicBezTo>
                    <a:pt x="1436" y="509"/>
                    <a:pt x="1436" y="509"/>
                    <a:pt x="1436" y="509"/>
                  </a:cubicBezTo>
                  <a:cubicBezTo>
                    <a:pt x="1436" y="502"/>
                    <a:pt x="1436" y="502"/>
                    <a:pt x="1436" y="502"/>
                  </a:cubicBezTo>
                  <a:cubicBezTo>
                    <a:pt x="1441" y="502"/>
                    <a:pt x="1441" y="502"/>
                    <a:pt x="1441" y="502"/>
                  </a:cubicBezTo>
                  <a:lnTo>
                    <a:pt x="1441" y="509"/>
                  </a:lnTo>
                  <a:close/>
                  <a:moveTo>
                    <a:pt x="1441" y="492"/>
                  </a:moveTo>
                  <a:cubicBezTo>
                    <a:pt x="1436" y="492"/>
                    <a:pt x="1436" y="492"/>
                    <a:pt x="1436" y="492"/>
                  </a:cubicBezTo>
                  <a:cubicBezTo>
                    <a:pt x="1436" y="486"/>
                    <a:pt x="1436" y="486"/>
                    <a:pt x="1436" y="486"/>
                  </a:cubicBezTo>
                  <a:cubicBezTo>
                    <a:pt x="1441" y="486"/>
                    <a:pt x="1441" y="486"/>
                    <a:pt x="1441" y="486"/>
                  </a:cubicBezTo>
                  <a:lnTo>
                    <a:pt x="1441" y="492"/>
                  </a:lnTo>
                  <a:close/>
                  <a:moveTo>
                    <a:pt x="1441" y="476"/>
                  </a:moveTo>
                  <a:cubicBezTo>
                    <a:pt x="1436" y="476"/>
                    <a:pt x="1436" y="476"/>
                    <a:pt x="1436" y="476"/>
                  </a:cubicBezTo>
                  <a:cubicBezTo>
                    <a:pt x="1436" y="469"/>
                    <a:pt x="1436" y="469"/>
                    <a:pt x="1436" y="469"/>
                  </a:cubicBezTo>
                  <a:cubicBezTo>
                    <a:pt x="1441" y="469"/>
                    <a:pt x="1441" y="469"/>
                    <a:pt x="1441" y="469"/>
                  </a:cubicBezTo>
                  <a:lnTo>
                    <a:pt x="1441" y="476"/>
                  </a:lnTo>
                  <a:close/>
                  <a:moveTo>
                    <a:pt x="1441" y="459"/>
                  </a:moveTo>
                  <a:cubicBezTo>
                    <a:pt x="1436" y="459"/>
                    <a:pt x="1436" y="459"/>
                    <a:pt x="1436" y="459"/>
                  </a:cubicBezTo>
                  <a:cubicBezTo>
                    <a:pt x="1436" y="453"/>
                    <a:pt x="1436" y="453"/>
                    <a:pt x="1436" y="453"/>
                  </a:cubicBezTo>
                  <a:cubicBezTo>
                    <a:pt x="1441" y="453"/>
                    <a:pt x="1441" y="453"/>
                    <a:pt x="1441" y="453"/>
                  </a:cubicBezTo>
                  <a:lnTo>
                    <a:pt x="1441" y="459"/>
                  </a:lnTo>
                  <a:close/>
                  <a:moveTo>
                    <a:pt x="1441" y="443"/>
                  </a:moveTo>
                  <a:cubicBezTo>
                    <a:pt x="1436" y="443"/>
                    <a:pt x="1436" y="443"/>
                    <a:pt x="1436" y="443"/>
                  </a:cubicBezTo>
                  <a:cubicBezTo>
                    <a:pt x="1436" y="436"/>
                    <a:pt x="1436" y="436"/>
                    <a:pt x="1436" y="436"/>
                  </a:cubicBezTo>
                  <a:cubicBezTo>
                    <a:pt x="1441" y="436"/>
                    <a:pt x="1441" y="436"/>
                    <a:pt x="1441" y="436"/>
                  </a:cubicBezTo>
                  <a:lnTo>
                    <a:pt x="1441" y="443"/>
                  </a:lnTo>
                  <a:close/>
                  <a:moveTo>
                    <a:pt x="1441" y="427"/>
                  </a:moveTo>
                  <a:cubicBezTo>
                    <a:pt x="1436" y="427"/>
                    <a:pt x="1436" y="427"/>
                    <a:pt x="1436" y="427"/>
                  </a:cubicBezTo>
                  <a:cubicBezTo>
                    <a:pt x="1436" y="420"/>
                    <a:pt x="1436" y="420"/>
                    <a:pt x="1436" y="420"/>
                  </a:cubicBezTo>
                  <a:cubicBezTo>
                    <a:pt x="1441" y="420"/>
                    <a:pt x="1441" y="420"/>
                    <a:pt x="1441" y="420"/>
                  </a:cubicBezTo>
                  <a:lnTo>
                    <a:pt x="1441" y="427"/>
                  </a:lnTo>
                  <a:close/>
                  <a:moveTo>
                    <a:pt x="1441" y="410"/>
                  </a:moveTo>
                  <a:cubicBezTo>
                    <a:pt x="1436" y="410"/>
                    <a:pt x="1436" y="410"/>
                    <a:pt x="1436" y="410"/>
                  </a:cubicBezTo>
                  <a:cubicBezTo>
                    <a:pt x="1436" y="404"/>
                    <a:pt x="1436" y="404"/>
                    <a:pt x="1436" y="404"/>
                  </a:cubicBezTo>
                  <a:cubicBezTo>
                    <a:pt x="1441" y="404"/>
                    <a:pt x="1441" y="404"/>
                    <a:pt x="1441" y="404"/>
                  </a:cubicBezTo>
                  <a:lnTo>
                    <a:pt x="1441" y="410"/>
                  </a:lnTo>
                  <a:close/>
                  <a:moveTo>
                    <a:pt x="1441" y="394"/>
                  </a:moveTo>
                  <a:cubicBezTo>
                    <a:pt x="1436" y="394"/>
                    <a:pt x="1436" y="394"/>
                    <a:pt x="1436" y="394"/>
                  </a:cubicBezTo>
                  <a:cubicBezTo>
                    <a:pt x="1436" y="387"/>
                    <a:pt x="1436" y="387"/>
                    <a:pt x="1436" y="387"/>
                  </a:cubicBezTo>
                  <a:cubicBezTo>
                    <a:pt x="1441" y="387"/>
                    <a:pt x="1441" y="387"/>
                    <a:pt x="1441" y="387"/>
                  </a:cubicBezTo>
                  <a:lnTo>
                    <a:pt x="1441" y="394"/>
                  </a:lnTo>
                  <a:close/>
                  <a:moveTo>
                    <a:pt x="1441" y="377"/>
                  </a:moveTo>
                  <a:cubicBezTo>
                    <a:pt x="1436" y="377"/>
                    <a:pt x="1436" y="377"/>
                    <a:pt x="1436" y="377"/>
                  </a:cubicBezTo>
                  <a:cubicBezTo>
                    <a:pt x="1436" y="371"/>
                    <a:pt x="1436" y="371"/>
                    <a:pt x="1436" y="371"/>
                  </a:cubicBezTo>
                  <a:cubicBezTo>
                    <a:pt x="1441" y="371"/>
                    <a:pt x="1441" y="371"/>
                    <a:pt x="1441" y="371"/>
                  </a:cubicBezTo>
                  <a:lnTo>
                    <a:pt x="1441" y="377"/>
                  </a:lnTo>
                  <a:close/>
                  <a:moveTo>
                    <a:pt x="1441" y="361"/>
                  </a:moveTo>
                  <a:cubicBezTo>
                    <a:pt x="1436" y="361"/>
                    <a:pt x="1436" y="361"/>
                    <a:pt x="1436" y="361"/>
                  </a:cubicBezTo>
                  <a:cubicBezTo>
                    <a:pt x="1436" y="355"/>
                    <a:pt x="1436" y="355"/>
                    <a:pt x="1436" y="355"/>
                  </a:cubicBezTo>
                  <a:cubicBezTo>
                    <a:pt x="1441" y="355"/>
                    <a:pt x="1441" y="355"/>
                    <a:pt x="1441" y="355"/>
                  </a:cubicBezTo>
                  <a:lnTo>
                    <a:pt x="1441" y="361"/>
                  </a:lnTo>
                  <a:close/>
                  <a:moveTo>
                    <a:pt x="1441" y="345"/>
                  </a:moveTo>
                  <a:cubicBezTo>
                    <a:pt x="1436" y="345"/>
                    <a:pt x="1436" y="345"/>
                    <a:pt x="1436" y="345"/>
                  </a:cubicBezTo>
                  <a:cubicBezTo>
                    <a:pt x="1436" y="338"/>
                    <a:pt x="1436" y="338"/>
                    <a:pt x="1436" y="338"/>
                  </a:cubicBezTo>
                  <a:cubicBezTo>
                    <a:pt x="1441" y="338"/>
                    <a:pt x="1441" y="338"/>
                    <a:pt x="1441" y="338"/>
                  </a:cubicBezTo>
                  <a:lnTo>
                    <a:pt x="1441" y="345"/>
                  </a:lnTo>
                  <a:close/>
                  <a:moveTo>
                    <a:pt x="1441" y="328"/>
                  </a:moveTo>
                  <a:cubicBezTo>
                    <a:pt x="1436" y="328"/>
                    <a:pt x="1436" y="328"/>
                    <a:pt x="1436" y="328"/>
                  </a:cubicBezTo>
                  <a:cubicBezTo>
                    <a:pt x="1436" y="322"/>
                    <a:pt x="1436" y="322"/>
                    <a:pt x="1436" y="322"/>
                  </a:cubicBezTo>
                  <a:cubicBezTo>
                    <a:pt x="1441" y="322"/>
                    <a:pt x="1441" y="322"/>
                    <a:pt x="1441" y="322"/>
                  </a:cubicBezTo>
                  <a:lnTo>
                    <a:pt x="1441" y="328"/>
                  </a:lnTo>
                  <a:close/>
                  <a:moveTo>
                    <a:pt x="1441" y="312"/>
                  </a:moveTo>
                  <a:cubicBezTo>
                    <a:pt x="1436" y="312"/>
                    <a:pt x="1436" y="312"/>
                    <a:pt x="1436" y="312"/>
                  </a:cubicBezTo>
                  <a:cubicBezTo>
                    <a:pt x="1436" y="305"/>
                    <a:pt x="1436" y="305"/>
                    <a:pt x="1436" y="305"/>
                  </a:cubicBezTo>
                  <a:cubicBezTo>
                    <a:pt x="1441" y="305"/>
                    <a:pt x="1441" y="305"/>
                    <a:pt x="1441" y="305"/>
                  </a:cubicBezTo>
                  <a:lnTo>
                    <a:pt x="1441" y="312"/>
                  </a:lnTo>
                  <a:close/>
                  <a:moveTo>
                    <a:pt x="1441" y="296"/>
                  </a:moveTo>
                  <a:cubicBezTo>
                    <a:pt x="1436" y="296"/>
                    <a:pt x="1436" y="296"/>
                    <a:pt x="1436" y="296"/>
                  </a:cubicBezTo>
                  <a:cubicBezTo>
                    <a:pt x="1436" y="289"/>
                    <a:pt x="1436" y="289"/>
                    <a:pt x="1436" y="289"/>
                  </a:cubicBezTo>
                  <a:cubicBezTo>
                    <a:pt x="1441" y="289"/>
                    <a:pt x="1441" y="289"/>
                    <a:pt x="1441" y="289"/>
                  </a:cubicBezTo>
                  <a:lnTo>
                    <a:pt x="1441" y="296"/>
                  </a:lnTo>
                  <a:close/>
                  <a:moveTo>
                    <a:pt x="1441" y="279"/>
                  </a:moveTo>
                  <a:cubicBezTo>
                    <a:pt x="1436" y="279"/>
                    <a:pt x="1436" y="279"/>
                    <a:pt x="1436" y="279"/>
                  </a:cubicBezTo>
                  <a:cubicBezTo>
                    <a:pt x="1436" y="273"/>
                    <a:pt x="1436" y="273"/>
                    <a:pt x="1436" y="273"/>
                  </a:cubicBezTo>
                  <a:cubicBezTo>
                    <a:pt x="1441" y="273"/>
                    <a:pt x="1441" y="273"/>
                    <a:pt x="1441" y="273"/>
                  </a:cubicBezTo>
                  <a:lnTo>
                    <a:pt x="1441" y="279"/>
                  </a:lnTo>
                  <a:close/>
                  <a:moveTo>
                    <a:pt x="1441" y="263"/>
                  </a:moveTo>
                  <a:cubicBezTo>
                    <a:pt x="1436" y="263"/>
                    <a:pt x="1436" y="263"/>
                    <a:pt x="1436" y="263"/>
                  </a:cubicBezTo>
                  <a:cubicBezTo>
                    <a:pt x="1436" y="256"/>
                    <a:pt x="1436" y="256"/>
                    <a:pt x="1436" y="256"/>
                  </a:cubicBezTo>
                  <a:cubicBezTo>
                    <a:pt x="1441" y="256"/>
                    <a:pt x="1441" y="256"/>
                    <a:pt x="1441" y="256"/>
                  </a:cubicBezTo>
                  <a:lnTo>
                    <a:pt x="1441" y="263"/>
                  </a:lnTo>
                  <a:close/>
                  <a:moveTo>
                    <a:pt x="1441" y="246"/>
                  </a:moveTo>
                  <a:cubicBezTo>
                    <a:pt x="1436" y="246"/>
                    <a:pt x="1436" y="246"/>
                    <a:pt x="1436" y="246"/>
                  </a:cubicBezTo>
                  <a:cubicBezTo>
                    <a:pt x="1436" y="240"/>
                    <a:pt x="1436" y="240"/>
                    <a:pt x="1436" y="240"/>
                  </a:cubicBezTo>
                  <a:cubicBezTo>
                    <a:pt x="1441" y="240"/>
                    <a:pt x="1441" y="240"/>
                    <a:pt x="1441" y="240"/>
                  </a:cubicBezTo>
                  <a:lnTo>
                    <a:pt x="1441" y="246"/>
                  </a:lnTo>
                  <a:close/>
                  <a:moveTo>
                    <a:pt x="1441" y="230"/>
                  </a:moveTo>
                  <a:cubicBezTo>
                    <a:pt x="1436" y="230"/>
                    <a:pt x="1436" y="230"/>
                    <a:pt x="1436" y="230"/>
                  </a:cubicBezTo>
                  <a:cubicBezTo>
                    <a:pt x="1436" y="224"/>
                    <a:pt x="1436" y="224"/>
                    <a:pt x="1436" y="224"/>
                  </a:cubicBezTo>
                  <a:cubicBezTo>
                    <a:pt x="1441" y="224"/>
                    <a:pt x="1441" y="224"/>
                    <a:pt x="1441" y="224"/>
                  </a:cubicBezTo>
                  <a:lnTo>
                    <a:pt x="1441" y="230"/>
                  </a:lnTo>
                  <a:close/>
                  <a:moveTo>
                    <a:pt x="1441" y="216"/>
                  </a:moveTo>
                  <a:cubicBezTo>
                    <a:pt x="1436" y="216"/>
                    <a:pt x="1436" y="216"/>
                    <a:pt x="1436" y="216"/>
                  </a:cubicBezTo>
                  <a:cubicBezTo>
                    <a:pt x="1436" y="211"/>
                    <a:pt x="1436" y="211"/>
                    <a:pt x="1436" y="211"/>
                  </a:cubicBezTo>
                  <a:cubicBezTo>
                    <a:pt x="1441" y="211"/>
                    <a:pt x="1441" y="211"/>
                    <a:pt x="1441" y="211"/>
                  </a:cubicBezTo>
                  <a:lnTo>
                    <a:pt x="1441" y="216"/>
                  </a:lnTo>
                  <a:close/>
                  <a:moveTo>
                    <a:pt x="1441" y="205"/>
                  </a:moveTo>
                  <a:cubicBezTo>
                    <a:pt x="1436" y="205"/>
                    <a:pt x="1436" y="205"/>
                    <a:pt x="1436" y="205"/>
                  </a:cubicBezTo>
                  <a:cubicBezTo>
                    <a:pt x="1436" y="200"/>
                    <a:pt x="1436" y="200"/>
                    <a:pt x="1436" y="200"/>
                  </a:cubicBezTo>
                  <a:cubicBezTo>
                    <a:pt x="1441" y="200"/>
                    <a:pt x="1441" y="200"/>
                    <a:pt x="1441" y="200"/>
                  </a:cubicBezTo>
                  <a:lnTo>
                    <a:pt x="1441" y="205"/>
                  </a:lnTo>
                  <a:close/>
                  <a:moveTo>
                    <a:pt x="1441" y="193"/>
                  </a:moveTo>
                  <a:cubicBezTo>
                    <a:pt x="1436" y="193"/>
                    <a:pt x="1436" y="193"/>
                    <a:pt x="1436" y="193"/>
                  </a:cubicBezTo>
                  <a:cubicBezTo>
                    <a:pt x="1436" y="188"/>
                    <a:pt x="1436" y="188"/>
                    <a:pt x="1436" y="188"/>
                  </a:cubicBezTo>
                  <a:cubicBezTo>
                    <a:pt x="1441" y="188"/>
                    <a:pt x="1441" y="188"/>
                    <a:pt x="1441" y="188"/>
                  </a:cubicBezTo>
                  <a:lnTo>
                    <a:pt x="1441" y="193"/>
                  </a:lnTo>
                  <a:close/>
                  <a:moveTo>
                    <a:pt x="1441" y="182"/>
                  </a:moveTo>
                  <a:cubicBezTo>
                    <a:pt x="1436" y="182"/>
                    <a:pt x="1436" y="182"/>
                    <a:pt x="1436" y="182"/>
                  </a:cubicBezTo>
                  <a:cubicBezTo>
                    <a:pt x="1436" y="177"/>
                    <a:pt x="1436" y="177"/>
                    <a:pt x="1436" y="177"/>
                  </a:cubicBezTo>
                  <a:cubicBezTo>
                    <a:pt x="1441" y="177"/>
                    <a:pt x="1441" y="177"/>
                    <a:pt x="1441" y="177"/>
                  </a:cubicBezTo>
                  <a:lnTo>
                    <a:pt x="1441" y="182"/>
                  </a:lnTo>
                  <a:close/>
                  <a:moveTo>
                    <a:pt x="1441" y="170"/>
                  </a:moveTo>
                  <a:cubicBezTo>
                    <a:pt x="1436" y="170"/>
                    <a:pt x="1436" y="170"/>
                    <a:pt x="1436" y="170"/>
                  </a:cubicBezTo>
                  <a:cubicBezTo>
                    <a:pt x="1436" y="165"/>
                    <a:pt x="1436" y="165"/>
                    <a:pt x="1436" y="165"/>
                  </a:cubicBezTo>
                  <a:cubicBezTo>
                    <a:pt x="1441" y="165"/>
                    <a:pt x="1441" y="165"/>
                    <a:pt x="1441" y="165"/>
                  </a:cubicBezTo>
                  <a:lnTo>
                    <a:pt x="1441" y="170"/>
                  </a:lnTo>
                  <a:close/>
                  <a:moveTo>
                    <a:pt x="1441" y="159"/>
                  </a:moveTo>
                  <a:cubicBezTo>
                    <a:pt x="1436" y="159"/>
                    <a:pt x="1436" y="159"/>
                    <a:pt x="1436" y="159"/>
                  </a:cubicBezTo>
                  <a:cubicBezTo>
                    <a:pt x="1436" y="154"/>
                    <a:pt x="1436" y="154"/>
                    <a:pt x="1436" y="154"/>
                  </a:cubicBezTo>
                  <a:cubicBezTo>
                    <a:pt x="1441" y="154"/>
                    <a:pt x="1441" y="154"/>
                    <a:pt x="1441" y="154"/>
                  </a:cubicBezTo>
                  <a:lnTo>
                    <a:pt x="1441" y="159"/>
                  </a:lnTo>
                  <a:close/>
                  <a:moveTo>
                    <a:pt x="1441" y="147"/>
                  </a:moveTo>
                  <a:cubicBezTo>
                    <a:pt x="1436" y="147"/>
                    <a:pt x="1436" y="147"/>
                    <a:pt x="1436" y="147"/>
                  </a:cubicBezTo>
                  <a:cubicBezTo>
                    <a:pt x="1436" y="142"/>
                    <a:pt x="1436" y="142"/>
                    <a:pt x="1436" y="142"/>
                  </a:cubicBezTo>
                  <a:cubicBezTo>
                    <a:pt x="1441" y="142"/>
                    <a:pt x="1441" y="142"/>
                    <a:pt x="1441" y="142"/>
                  </a:cubicBezTo>
                  <a:lnTo>
                    <a:pt x="1441" y="147"/>
                  </a:lnTo>
                  <a:close/>
                  <a:moveTo>
                    <a:pt x="1441" y="136"/>
                  </a:moveTo>
                  <a:cubicBezTo>
                    <a:pt x="1436" y="136"/>
                    <a:pt x="1436" y="136"/>
                    <a:pt x="1436" y="136"/>
                  </a:cubicBezTo>
                  <a:cubicBezTo>
                    <a:pt x="1436" y="131"/>
                    <a:pt x="1436" y="131"/>
                    <a:pt x="1436" y="131"/>
                  </a:cubicBezTo>
                  <a:cubicBezTo>
                    <a:pt x="1441" y="131"/>
                    <a:pt x="1441" y="131"/>
                    <a:pt x="1441" y="131"/>
                  </a:cubicBezTo>
                  <a:lnTo>
                    <a:pt x="1441" y="136"/>
                  </a:lnTo>
                  <a:close/>
                  <a:moveTo>
                    <a:pt x="1441" y="124"/>
                  </a:moveTo>
                  <a:cubicBezTo>
                    <a:pt x="1436" y="124"/>
                    <a:pt x="1436" y="124"/>
                    <a:pt x="1436" y="124"/>
                  </a:cubicBezTo>
                  <a:cubicBezTo>
                    <a:pt x="1436" y="119"/>
                    <a:pt x="1436" y="119"/>
                    <a:pt x="1436" y="119"/>
                  </a:cubicBezTo>
                  <a:cubicBezTo>
                    <a:pt x="1441" y="119"/>
                    <a:pt x="1441" y="119"/>
                    <a:pt x="1441" y="119"/>
                  </a:cubicBezTo>
                  <a:lnTo>
                    <a:pt x="1441" y="124"/>
                  </a:lnTo>
                  <a:close/>
                  <a:moveTo>
                    <a:pt x="1441" y="113"/>
                  </a:moveTo>
                  <a:cubicBezTo>
                    <a:pt x="1436" y="113"/>
                    <a:pt x="1436" y="113"/>
                    <a:pt x="1436" y="113"/>
                  </a:cubicBezTo>
                  <a:cubicBezTo>
                    <a:pt x="1436" y="108"/>
                    <a:pt x="1436" y="108"/>
                    <a:pt x="1436" y="108"/>
                  </a:cubicBezTo>
                  <a:cubicBezTo>
                    <a:pt x="1441" y="108"/>
                    <a:pt x="1441" y="108"/>
                    <a:pt x="1441" y="108"/>
                  </a:cubicBezTo>
                  <a:lnTo>
                    <a:pt x="1441" y="113"/>
                  </a:lnTo>
                  <a:close/>
                  <a:moveTo>
                    <a:pt x="1441" y="101"/>
                  </a:moveTo>
                  <a:cubicBezTo>
                    <a:pt x="1436" y="101"/>
                    <a:pt x="1436" y="101"/>
                    <a:pt x="1436" y="101"/>
                  </a:cubicBezTo>
                  <a:cubicBezTo>
                    <a:pt x="1436" y="97"/>
                    <a:pt x="1436" y="97"/>
                    <a:pt x="1436" y="97"/>
                  </a:cubicBezTo>
                  <a:cubicBezTo>
                    <a:pt x="1441" y="97"/>
                    <a:pt x="1441" y="97"/>
                    <a:pt x="1441" y="97"/>
                  </a:cubicBezTo>
                  <a:lnTo>
                    <a:pt x="1441" y="101"/>
                  </a:lnTo>
                  <a:close/>
                  <a:moveTo>
                    <a:pt x="1441" y="90"/>
                  </a:moveTo>
                  <a:cubicBezTo>
                    <a:pt x="1436" y="90"/>
                    <a:pt x="1436" y="90"/>
                    <a:pt x="1436" y="90"/>
                  </a:cubicBezTo>
                  <a:cubicBezTo>
                    <a:pt x="1436" y="85"/>
                    <a:pt x="1436" y="85"/>
                    <a:pt x="1436" y="85"/>
                  </a:cubicBezTo>
                  <a:cubicBezTo>
                    <a:pt x="1441" y="85"/>
                    <a:pt x="1441" y="85"/>
                    <a:pt x="1441" y="85"/>
                  </a:cubicBezTo>
                  <a:lnTo>
                    <a:pt x="1441" y="90"/>
                  </a:lnTo>
                  <a:close/>
                  <a:moveTo>
                    <a:pt x="1441" y="79"/>
                  </a:moveTo>
                  <a:cubicBezTo>
                    <a:pt x="1436" y="79"/>
                    <a:pt x="1436" y="79"/>
                    <a:pt x="1436" y="79"/>
                  </a:cubicBezTo>
                  <a:cubicBezTo>
                    <a:pt x="1436" y="74"/>
                    <a:pt x="1436" y="74"/>
                    <a:pt x="1436" y="74"/>
                  </a:cubicBezTo>
                  <a:cubicBezTo>
                    <a:pt x="1441" y="74"/>
                    <a:pt x="1441" y="74"/>
                    <a:pt x="1441" y="74"/>
                  </a:cubicBezTo>
                  <a:lnTo>
                    <a:pt x="1441" y="79"/>
                  </a:lnTo>
                  <a:close/>
                  <a:moveTo>
                    <a:pt x="1442" y="62"/>
                  </a:moveTo>
                  <a:cubicBezTo>
                    <a:pt x="1441" y="62"/>
                    <a:pt x="1441" y="62"/>
                    <a:pt x="1441" y="62"/>
                  </a:cubicBezTo>
                  <a:cubicBezTo>
                    <a:pt x="1441" y="48"/>
                    <a:pt x="1441" y="48"/>
                    <a:pt x="1441" y="48"/>
                  </a:cubicBezTo>
                  <a:cubicBezTo>
                    <a:pt x="1442" y="48"/>
                    <a:pt x="1442" y="48"/>
                    <a:pt x="1442" y="48"/>
                  </a:cubicBezTo>
                  <a:lnTo>
                    <a:pt x="1442" y="62"/>
                  </a:lnTo>
                  <a:close/>
                  <a:moveTo>
                    <a:pt x="1449" y="509"/>
                  </a:moveTo>
                  <a:cubicBezTo>
                    <a:pt x="1444" y="509"/>
                    <a:pt x="1444" y="509"/>
                    <a:pt x="1444" y="509"/>
                  </a:cubicBezTo>
                  <a:cubicBezTo>
                    <a:pt x="1444" y="502"/>
                    <a:pt x="1444" y="502"/>
                    <a:pt x="1444" y="502"/>
                  </a:cubicBezTo>
                  <a:cubicBezTo>
                    <a:pt x="1449" y="502"/>
                    <a:pt x="1449" y="502"/>
                    <a:pt x="1449" y="502"/>
                  </a:cubicBezTo>
                  <a:lnTo>
                    <a:pt x="1449" y="509"/>
                  </a:lnTo>
                  <a:close/>
                  <a:moveTo>
                    <a:pt x="1449" y="492"/>
                  </a:moveTo>
                  <a:cubicBezTo>
                    <a:pt x="1444" y="492"/>
                    <a:pt x="1444" y="492"/>
                    <a:pt x="1444" y="492"/>
                  </a:cubicBezTo>
                  <a:cubicBezTo>
                    <a:pt x="1444" y="486"/>
                    <a:pt x="1444" y="486"/>
                    <a:pt x="1444" y="486"/>
                  </a:cubicBezTo>
                  <a:cubicBezTo>
                    <a:pt x="1449" y="486"/>
                    <a:pt x="1449" y="486"/>
                    <a:pt x="1449" y="486"/>
                  </a:cubicBezTo>
                  <a:lnTo>
                    <a:pt x="1449" y="492"/>
                  </a:lnTo>
                  <a:close/>
                  <a:moveTo>
                    <a:pt x="1449" y="476"/>
                  </a:moveTo>
                  <a:cubicBezTo>
                    <a:pt x="1444" y="476"/>
                    <a:pt x="1444" y="476"/>
                    <a:pt x="1444" y="476"/>
                  </a:cubicBezTo>
                  <a:cubicBezTo>
                    <a:pt x="1444" y="469"/>
                    <a:pt x="1444" y="469"/>
                    <a:pt x="1444" y="469"/>
                  </a:cubicBezTo>
                  <a:cubicBezTo>
                    <a:pt x="1449" y="469"/>
                    <a:pt x="1449" y="469"/>
                    <a:pt x="1449" y="469"/>
                  </a:cubicBezTo>
                  <a:lnTo>
                    <a:pt x="1449" y="476"/>
                  </a:lnTo>
                  <a:close/>
                  <a:moveTo>
                    <a:pt x="1449" y="459"/>
                  </a:moveTo>
                  <a:cubicBezTo>
                    <a:pt x="1444" y="459"/>
                    <a:pt x="1444" y="459"/>
                    <a:pt x="1444" y="459"/>
                  </a:cubicBezTo>
                  <a:cubicBezTo>
                    <a:pt x="1444" y="453"/>
                    <a:pt x="1444" y="453"/>
                    <a:pt x="1444" y="453"/>
                  </a:cubicBezTo>
                  <a:cubicBezTo>
                    <a:pt x="1449" y="453"/>
                    <a:pt x="1449" y="453"/>
                    <a:pt x="1449" y="453"/>
                  </a:cubicBezTo>
                  <a:lnTo>
                    <a:pt x="1449" y="459"/>
                  </a:lnTo>
                  <a:close/>
                  <a:moveTo>
                    <a:pt x="1449" y="443"/>
                  </a:moveTo>
                  <a:cubicBezTo>
                    <a:pt x="1444" y="443"/>
                    <a:pt x="1444" y="443"/>
                    <a:pt x="1444" y="443"/>
                  </a:cubicBezTo>
                  <a:cubicBezTo>
                    <a:pt x="1444" y="436"/>
                    <a:pt x="1444" y="436"/>
                    <a:pt x="1444" y="436"/>
                  </a:cubicBezTo>
                  <a:cubicBezTo>
                    <a:pt x="1449" y="436"/>
                    <a:pt x="1449" y="436"/>
                    <a:pt x="1449" y="436"/>
                  </a:cubicBezTo>
                  <a:lnTo>
                    <a:pt x="1449" y="443"/>
                  </a:lnTo>
                  <a:close/>
                  <a:moveTo>
                    <a:pt x="1449" y="427"/>
                  </a:moveTo>
                  <a:cubicBezTo>
                    <a:pt x="1444" y="427"/>
                    <a:pt x="1444" y="427"/>
                    <a:pt x="1444" y="427"/>
                  </a:cubicBezTo>
                  <a:cubicBezTo>
                    <a:pt x="1444" y="420"/>
                    <a:pt x="1444" y="420"/>
                    <a:pt x="1444" y="420"/>
                  </a:cubicBezTo>
                  <a:cubicBezTo>
                    <a:pt x="1449" y="420"/>
                    <a:pt x="1449" y="420"/>
                    <a:pt x="1449" y="420"/>
                  </a:cubicBezTo>
                  <a:lnTo>
                    <a:pt x="1449" y="427"/>
                  </a:lnTo>
                  <a:close/>
                  <a:moveTo>
                    <a:pt x="1449" y="410"/>
                  </a:moveTo>
                  <a:cubicBezTo>
                    <a:pt x="1444" y="410"/>
                    <a:pt x="1444" y="410"/>
                    <a:pt x="1444" y="410"/>
                  </a:cubicBezTo>
                  <a:cubicBezTo>
                    <a:pt x="1444" y="404"/>
                    <a:pt x="1444" y="404"/>
                    <a:pt x="1444" y="404"/>
                  </a:cubicBezTo>
                  <a:cubicBezTo>
                    <a:pt x="1449" y="404"/>
                    <a:pt x="1449" y="404"/>
                    <a:pt x="1449" y="404"/>
                  </a:cubicBezTo>
                  <a:lnTo>
                    <a:pt x="1449" y="410"/>
                  </a:lnTo>
                  <a:close/>
                  <a:moveTo>
                    <a:pt x="1449" y="394"/>
                  </a:moveTo>
                  <a:cubicBezTo>
                    <a:pt x="1444" y="394"/>
                    <a:pt x="1444" y="394"/>
                    <a:pt x="1444" y="394"/>
                  </a:cubicBezTo>
                  <a:cubicBezTo>
                    <a:pt x="1444" y="387"/>
                    <a:pt x="1444" y="387"/>
                    <a:pt x="1444" y="387"/>
                  </a:cubicBezTo>
                  <a:cubicBezTo>
                    <a:pt x="1449" y="387"/>
                    <a:pt x="1449" y="387"/>
                    <a:pt x="1449" y="387"/>
                  </a:cubicBezTo>
                  <a:lnTo>
                    <a:pt x="1449" y="394"/>
                  </a:lnTo>
                  <a:close/>
                  <a:moveTo>
                    <a:pt x="1449" y="377"/>
                  </a:moveTo>
                  <a:cubicBezTo>
                    <a:pt x="1444" y="377"/>
                    <a:pt x="1444" y="377"/>
                    <a:pt x="1444" y="377"/>
                  </a:cubicBezTo>
                  <a:cubicBezTo>
                    <a:pt x="1444" y="371"/>
                    <a:pt x="1444" y="371"/>
                    <a:pt x="1444" y="371"/>
                  </a:cubicBezTo>
                  <a:cubicBezTo>
                    <a:pt x="1449" y="371"/>
                    <a:pt x="1449" y="371"/>
                    <a:pt x="1449" y="371"/>
                  </a:cubicBezTo>
                  <a:lnTo>
                    <a:pt x="1449" y="377"/>
                  </a:lnTo>
                  <a:close/>
                  <a:moveTo>
                    <a:pt x="1449" y="361"/>
                  </a:moveTo>
                  <a:cubicBezTo>
                    <a:pt x="1444" y="361"/>
                    <a:pt x="1444" y="361"/>
                    <a:pt x="1444" y="361"/>
                  </a:cubicBezTo>
                  <a:cubicBezTo>
                    <a:pt x="1444" y="355"/>
                    <a:pt x="1444" y="355"/>
                    <a:pt x="1444" y="355"/>
                  </a:cubicBezTo>
                  <a:cubicBezTo>
                    <a:pt x="1449" y="355"/>
                    <a:pt x="1449" y="355"/>
                    <a:pt x="1449" y="355"/>
                  </a:cubicBezTo>
                  <a:lnTo>
                    <a:pt x="1449" y="361"/>
                  </a:lnTo>
                  <a:close/>
                  <a:moveTo>
                    <a:pt x="1449" y="345"/>
                  </a:moveTo>
                  <a:cubicBezTo>
                    <a:pt x="1444" y="345"/>
                    <a:pt x="1444" y="345"/>
                    <a:pt x="1444" y="345"/>
                  </a:cubicBezTo>
                  <a:cubicBezTo>
                    <a:pt x="1444" y="338"/>
                    <a:pt x="1444" y="338"/>
                    <a:pt x="1444" y="338"/>
                  </a:cubicBezTo>
                  <a:cubicBezTo>
                    <a:pt x="1449" y="338"/>
                    <a:pt x="1449" y="338"/>
                    <a:pt x="1449" y="338"/>
                  </a:cubicBezTo>
                  <a:lnTo>
                    <a:pt x="1449" y="345"/>
                  </a:lnTo>
                  <a:close/>
                  <a:moveTo>
                    <a:pt x="1449" y="328"/>
                  </a:moveTo>
                  <a:cubicBezTo>
                    <a:pt x="1444" y="328"/>
                    <a:pt x="1444" y="328"/>
                    <a:pt x="1444" y="328"/>
                  </a:cubicBezTo>
                  <a:cubicBezTo>
                    <a:pt x="1444" y="322"/>
                    <a:pt x="1444" y="322"/>
                    <a:pt x="1444" y="322"/>
                  </a:cubicBezTo>
                  <a:cubicBezTo>
                    <a:pt x="1449" y="322"/>
                    <a:pt x="1449" y="322"/>
                    <a:pt x="1449" y="322"/>
                  </a:cubicBezTo>
                  <a:lnTo>
                    <a:pt x="1449" y="328"/>
                  </a:lnTo>
                  <a:close/>
                  <a:moveTo>
                    <a:pt x="1449" y="312"/>
                  </a:moveTo>
                  <a:cubicBezTo>
                    <a:pt x="1444" y="312"/>
                    <a:pt x="1444" y="312"/>
                    <a:pt x="1444" y="312"/>
                  </a:cubicBezTo>
                  <a:cubicBezTo>
                    <a:pt x="1444" y="305"/>
                    <a:pt x="1444" y="305"/>
                    <a:pt x="1444" y="305"/>
                  </a:cubicBezTo>
                  <a:cubicBezTo>
                    <a:pt x="1449" y="305"/>
                    <a:pt x="1449" y="305"/>
                    <a:pt x="1449" y="305"/>
                  </a:cubicBezTo>
                  <a:lnTo>
                    <a:pt x="1449" y="312"/>
                  </a:lnTo>
                  <a:close/>
                  <a:moveTo>
                    <a:pt x="1449" y="296"/>
                  </a:moveTo>
                  <a:cubicBezTo>
                    <a:pt x="1444" y="296"/>
                    <a:pt x="1444" y="296"/>
                    <a:pt x="1444" y="296"/>
                  </a:cubicBezTo>
                  <a:cubicBezTo>
                    <a:pt x="1444" y="289"/>
                    <a:pt x="1444" y="289"/>
                    <a:pt x="1444" y="289"/>
                  </a:cubicBezTo>
                  <a:cubicBezTo>
                    <a:pt x="1449" y="289"/>
                    <a:pt x="1449" y="289"/>
                    <a:pt x="1449" y="289"/>
                  </a:cubicBezTo>
                  <a:lnTo>
                    <a:pt x="1449" y="296"/>
                  </a:lnTo>
                  <a:close/>
                  <a:moveTo>
                    <a:pt x="1449" y="279"/>
                  </a:moveTo>
                  <a:cubicBezTo>
                    <a:pt x="1444" y="279"/>
                    <a:pt x="1444" y="279"/>
                    <a:pt x="1444" y="279"/>
                  </a:cubicBezTo>
                  <a:cubicBezTo>
                    <a:pt x="1444" y="273"/>
                    <a:pt x="1444" y="273"/>
                    <a:pt x="1444" y="273"/>
                  </a:cubicBezTo>
                  <a:cubicBezTo>
                    <a:pt x="1449" y="273"/>
                    <a:pt x="1449" y="273"/>
                    <a:pt x="1449" y="273"/>
                  </a:cubicBezTo>
                  <a:lnTo>
                    <a:pt x="1449" y="279"/>
                  </a:lnTo>
                  <a:close/>
                  <a:moveTo>
                    <a:pt x="1449" y="263"/>
                  </a:moveTo>
                  <a:cubicBezTo>
                    <a:pt x="1444" y="263"/>
                    <a:pt x="1444" y="263"/>
                    <a:pt x="1444" y="263"/>
                  </a:cubicBezTo>
                  <a:cubicBezTo>
                    <a:pt x="1444" y="256"/>
                    <a:pt x="1444" y="256"/>
                    <a:pt x="1444" y="256"/>
                  </a:cubicBezTo>
                  <a:cubicBezTo>
                    <a:pt x="1449" y="256"/>
                    <a:pt x="1449" y="256"/>
                    <a:pt x="1449" y="256"/>
                  </a:cubicBezTo>
                  <a:lnTo>
                    <a:pt x="1449" y="263"/>
                  </a:lnTo>
                  <a:close/>
                  <a:moveTo>
                    <a:pt x="1449" y="246"/>
                  </a:moveTo>
                  <a:cubicBezTo>
                    <a:pt x="1444" y="246"/>
                    <a:pt x="1444" y="246"/>
                    <a:pt x="1444" y="246"/>
                  </a:cubicBezTo>
                  <a:cubicBezTo>
                    <a:pt x="1444" y="240"/>
                    <a:pt x="1444" y="240"/>
                    <a:pt x="1444" y="240"/>
                  </a:cubicBezTo>
                  <a:cubicBezTo>
                    <a:pt x="1449" y="240"/>
                    <a:pt x="1449" y="240"/>
                    <a:pt x="1449" y="240"/>
                  </a:cubicBezTo>
                  <a:lnTo>
                    <a:pt x="1449" y="246"/>
                  </a:lnTo>
                  <a:close/>
                  <a:moveTo>
                    <a:pt x="1449" y="230"/>
                  </a:moveTo>
                  <a:cubicBezTo>
                    <a:pt x="1444" y="230"/>
                    <a:pt x="1444" y="230"/>
                    <a:pt x="1444" y="230"/>
                  </a:cubicBezTo>
                  <a:cubicBezTo>
                    <a:pt x="1444" y="224"/>
                    <a:pt x="1444" y="224"/>
                    <a:pt x="1444" y="224"/>
                  </a:cubicBezTo>
                  <a:cubicBezTo>
                    <a:pt x="1449" y="224"/>
                    <a:pt x="1449" y="224"/>
                    <a:pt x="1449" y="224"/>
                  </a:cubicBezTo>
                  <a:lnTo>
                    <a:pt x="1449" y="230"/>
                  </a:lnTo>
                  <a:close/>
                  <a:moveTo>
                    <a:pt x="1449" y="216"/>
                  </a:moveTo>
                  <a:cubicBezTo>
                    <a:pt x="1444" y="216"/>
                    <a:pt x="1444" y="216"/>
                    <a:pt x="1444" y="216"/>
                  </a:cubicBezTo>
                  <a:cubicBezTo>
                    <a:pt x="1444" y="211"/>
                    <a:pt x="1444" y="211"/>
                    <a:pt x="1444" y="211"/>
                  </a:cubicBezTo>
                  <a:cubicBezTo>
                    <a:pt x="1449" y="211"/>
                    <a:pt x="1449" y="211"/>
                    <a:pt x="1449" y="211"/>
                  </a:cubicBezTo>
                  <a:lnTo>
                    <a:pt x="1449" y="216"/>
                  </a:lnTo>
                  <a:close/>
                  <a:moveTo>
                    <a:pt x="1449" y="205"/>
                  </a:moveTo>
                  <a:cubicBezTo>
                    <a:pt x="1444" y="205"/>
                    <a:pt x="1444" y="205"/>
                    <a:pt x="1444" y="205"/>
                  </a:cubicBezTo>
                  <a:cubicBezTo>
                    <a:pt x="1444" y="200"/>
                    <a:pt x="1444" y="200"/>
                    <a:pt x="1444" y="200"/>
                  </a:cubicBezTo>
                  <a:cubicBezTo>
                    <a:pt x="1449" y="200"/>
                    <a:pt x="1449" y="200"/>
                    <a:pt x="1449" y="200"/>
                  </a:cubicBezTo>
                  <a:lnTo>
                    <a:pt x="1449" y="205"/>
                  </a:lnTo>
                  <a:close/>
                  <a:moveTo>
                    <a:pt x="1449" y="193"/>
                  </a:moveTo>
                  <a:cubicBezTo>
                    <a:pt x="1444" y="193"/>
                    <a:pt x="1444" y="193"/>
                    <a:pt x="1444" y="193"/>
                  </a:cubicBezTo>
                  <a:cubicBezTo>
                    <a:pt x="1444" y="188"/>
                    <a:pt x="1444" y="188"/>
                    <a:pt x="1444" y="188"/>
                  </a:cubicBezTo>
                  <a:cubicBezTo>
                    <a:pt x="1449" y="188"/>
                    <a:pt x="1449" y="188"/>
                    <a:pt x="1449" y="188"/>
                  </a:cubicBezTo>
                  <a:lnTo>
                    <a:pt x="1449" y="193"/>
                  </a:lnTo>
                  <a:close/>
                  <a:moveTo>
                    <a:pt x="1449" y="182"/>
                  </a:moveTo>
                  <a:cubicBezTo>
                    <a:pt x="1444" y="182"/>
                    <a:pt x="1444" y="182"/>
                    <a:pt x="1444" y="182"/>
                  </a:cubicBezTo>
                  <a:cubicBezTo>
                    <a:pt x="1444" y="177"/>
                    <a:pt x="1444" y="177"/>
                    <a:pt x="1444" y="177"/>
                  </a:cubicBezTo>
                  <a:cubicBezTo>
                    <a:pt x="1449" y="177"/>
                    <a:pt x="1449" y="177"/>
                    <a:pt x="1449" y="177"/>
                  </a:cubicBezTo>
                  <a:lnTo>
                    <a:pt x="1449" y="182"/>
                  </a:lnTo>
                  <a:close/>
                  <a:moveTo>
                    <a:pt x="1449" y="170"/>
                  </a:moveTo>
                  <a:cubicBezTo>
                    <a:pt x="1444" y="170"/>
                    <a:pt x="1444" y="170"/>
                    <a:pt x="1444" y="170"/>
                  </a:cubicBezTo>
                  <a:cubicBezTo>
                    <a:pt x="1444" y="165"/>
                    <a:pt x="1444" y="165"/>
                    <a:pt x="1444" y="165"/>
                  </a:cubicBezTo>
                  <a:cubicBezTo>
                    <a:pt x="1449" y="165"/>
                    <a:pt x="1449" y="165"/>
                    <a:pt x="1449" y="165"/>
                  </a:cubicBezTo>
                  <a:lnTo>
                    <a:pt x="1449" y="170"/>
                  </a:lnTo>
                  <a:close/>
                  <a:moveTo>
                    <a:pt x="1449" y="159"/>
                  </a:moveTo>
                  <a:cubicBezTo>
                    <a:pt x="1444" y="159"/>
                    <a:pt x="1444" y="159"/>
                    <a:pt x="1444" y="159"/>
                  </a:cubicBezTo>
                  <a:cubicBezTo>
                    <a:pt x="1444" y="154"/>
                    <a:pt x="1444" y="154"/>
                    <a:pt x="1444" y="154"/>
                  </a:cubicBezTo>
                  <a:cubicBezTo>
                    <a:pt x="1449" y="154"/>
                    <a:pt x="1449" y="154"/>
                    <a:pt x="1449" y="154"/>
                  </a:cubicBezTo>
                  <a:lnTo>
                    <a:pt x="1449" y="159"/>
                  </a:lnTo>
                  <a:close/>
                  <a:moveTo>
                    <a:pt x="1449" y="147"/>
                  </a:moveTo>
                  <a:cubicBezTo>
                    <a:pt x="1444" y="147"/>
                    <a:pt x="1444" y="147"/>
                    <a:pt x="1444" y="147"/>
                  </a:cubicBezTo>
                  <a:cubicBezTo>
                    <a:pt x="1444" y="142"/>
                    <a:pt x="1444" y="142"/>
                    <a:pt x="1444" y="142"/>
                  </a:cubicBezTo>
                  <a:cubicBezTo>
                    <a:pt x="1449" y="142"/>
                    <a:pt x="1449" y="142"/>
                    <a:pt x="1449" y="142"/>
                  </a:cubicBezTo>
                  <a:lnTo>
                    <a:pt x="1449" y="147"/>
                  </a:lnTo>
                  <a:close/>
                  <a:moveTo>
                    <a:pt x="1449" y="136"/>
                  </a:moveTo>
                  <a:cubicBezTo>
                    <a:pt x="1444" y="136"/>
                    <a:pt x="1444" y="136"/>
                    <a:pt x="1444" y="136"/>
                  </a:cubicBezTo>
                  <a:cubicBezTo>
                    <a:pt x="1444" y="131"/>
                    <a:pt x="1444" y="131"/>
                    <a:pt x="1444" y="131"/>
                  </a:cubicBezTo>
                  <a:cubicBezTo>
                    <a:pt x="1449" y="131"/>
                    <a:pt x="1449" y="131"/>
                    <a:pt x="1449" y="131"/>
                  </a:cubicBezTo>
                  <a:lnTo>
                    <a:pt x="1449" y="136"/>
                  </a:lnTo>
                  <a:close/>
                  <a:moveTo>
                    <a:pt x="1449" y="124"/>
                  </a:moveTo>
                  <a:cubicBezTo>
                    <a:pt x="1444" y="124"/>
                    <a:pt x="1444" y="124"/>
                    <a:pt x="1444" y="124"/>
                  </a:cubicBezTo>
                  <a:cubicBezTo>
                    <a:pt x="1444" y="119"/>
                    <a:pt x="1444" y="119"/>
                    <a:pt x="1444" y="119"/>
                  </a:cubicBezTo>
                  <a:cubicBezTo>
                    <a:pt x="1449" y="119"/>
                    <a:pt x="1449" y="119"/>
                    <a:pt x="1449" y="119"/>
                  </a:cubicBezTo>
                  <a:lnTo>
                    <a:pt x="1449" y="124"/>
                  </a:lnTo>
                  <a:close/>
                  <a:moveTo>
                    <a:pt x="1449" y="113"/>
                  </a:moveTo>
                  <a:cubicBezTo>
                    <a:pt x="1444" y="113"/>
                    <a:pt x="1444" y="113"/>
                    <a:pt x="1444" y="113"/>
                  </a:cubicBezTo>
                  <a:cubicBezTo>
                    <a:pt x="1444" y="108"/>
                    <a:pt x="1444" y="108"/>
                    <a:pt x="1444" y="108"/>
                  </a:cubicBezTo>
                  <a:cubicBezTo>
                    <a:pt x="1449" y="108"/>
                    <a:pt x="1449" y="108"/>
                    <a:pt x="1449" y="108"/>
                  </a:cubicBezTo>
                  <a:lnTo>
                    <a:pt x="1449" y="113"/>
                  </a:lnTo>
                  <a:close/>
                  <a:moveTo>
                    <a:pt x="1449" y="101"/>
                  </a:moveTo>
                  <a:cubicBezTo>
                    <a:pt x="1444" y="101"/>
                    <a:pt x="1444" y="101"/>
                    <a:pt x="1444" y="101"/>
                  </a:cubicBezTo>
                  <a:cubicBezTo>
                    <a:pt x="1444" y="97"/>
                    <a:pt x="1444" y="97"/>
                    <a:pt x="1444" y="97"/>
                  </a:cubicBezTo>
                  <a:cubicBezTo>
                    <a:pt x="1449" y="97"/>
                    <a:pt x="1449" y="97"/>
                    <a:pt x="1449" y="97"/>
                  </a:cubicBezTo>
                  <a:lnTo>
                    <a:pt x="1449" y="101"/>
                  </a:lnTo>
                  <a:close/>
                  <a:moveTo>
                    <a:pt x="1449" y="90"/>
                  </a:moveTo>
                  <a:cubicBezTo>
                    <a:pt x="1444" y="90"/>
                    <a:pt x="1444" y="90"/>
                    <a:pt x="1444" y="90"/>
                  </a:cubicBezTo>
                  <a:cubicBezTo>
                    <a:pt x="1444" y="85"/>
                    <a:pt x="1444" y="85"/>
                    <a:pt x="1444" y="85"/>
                  </a:cubicBezTo>
                  <a:cubicBezTo>
                    <a:pt x="1449" y="85"/>
                    <a:pt x="1449" y="85"/>
                    <a:pt x="1449" y="85"/>
                  </a:cubicBezTo>
                  <a:lnTo>
                    <a:pt x="1449" y="90"/>
                  </a:lnTo>
                  <a:close/>
                  <a:moveTo>
                    <a:pt x="1449" y="79"/>
                  </a:moveTo>
                  <a:cubicBezTo>
                    <a:pt x="1444" y="79"/>
                    <a:pt x="1444" y="79"/>
                    <a:pt x="1444" y="79"/>
                  </a:cubicBezTo>
                  <a:cubicBezTo>
                    <a:pt x="1444" y="74"/>
                    <a:pt x="1444" y="74"/>
                    <a:pt x="1444" y="74"/>
                  </a:cubicBezTo>
                  <a:cubicBezTo>
                    <a:pt x="1449" y="74"/>
                    <a:pt x="1449" y="74"/>
                    <a:pt x="1449" y="74"/>
                  </a:cubicBezTo>
                  <a:lnTo>
                    <a:pt x="1449" y="79"/>
                  </a:lnTo>
                  <a:close/>
                  <a:moveTo>
                    <a:pt x="1449" y="62"/>
                  </a:moveTo>
                  <a:cubicBezTo>
                    <a:pt x="1448" y="62"/>
                    <a:pt x="1448" y="62"/>
                    <a:pt x="1448" y="62"/>
                  </a:cubicBezTo>
                  <a:cubicBezTo>
                    <a:pt x="1448" y="48"/>
                    <a:pt x="1448" y="48"/>
                    <a:pt x="1448" y="48"/>
                  </a:cubicBezTo>
                  <a:cubicBezTo>
                    <a:pt x="1449" y="48"/>
                    <a:pt x="1449" y="48"/>
                    <a:pt x="1449" y="48"/>
                  </a:cubicBezTo>
                  <a:lnTo>
                    <a:pt x="1449" y="62"/>
                  </a:lnTo>
                  <a:close/>
                  <a:moveTo>
                    <a:pt x="1451" y="48"/>
                  </a:moveTo>
                  <a:cubicBezTo>
                    <a:pt x="1453" y="48"/>
                    <a:pt x="1453" y="48"/>
                    <a:pt x="1453" y="48"/>
                  </a:cubicBezTo>
                  <a:cubicBezTo>
                    <a:pt x="1453" y="62"/>
                    <a:pt x="1453" y="62"/>
                    <a:pt x="1453" y="62"/>
                  </a:cubicBezTo>
                  <a:cubicBezTo>
                    <a:pt x="1451" y="62"/>
                    <a:pt x="1451" y="62"/>
                    <a:pt x="1451" y="62"/>
                  </a:cubicBezTo>
                  <a:lnTo>
                    <a:pt x="1451" y="48"/>
                  </a:lnTo>
                  <a:close/>
                  <a:moveTo>
                    <a:pt x="1457" y="509"/>
                  </a:moveTo>
                  <a:cubicBezTo>
                    <a:pt x="1452" y="509"/>
                    <a:pt x="1452" y="509"/>
                    <a:pt x="1452" y="509"/>
                  </a:cubicBezTo>
                  <a:cubicBezTo>
                    <a:pt x="1452" y="502"/>
                    <a:pt x="1452" y="502"/>
                    <a:pt x="1452" y="502"/>
                  </a:cubicBezTo>
                  <a:cubicBezTo>
                    <a:pt x="1457" y="502"/>
                    <a:pt x="1457" y="502"/>
                    <a:pt x="1457" y="502"/>
                  </a:cubicBezTo>
                  <a:lnTo>
                    <a:pt x="1457" y="509"/>
                  </a:lnTo>
                  <a:close/>
                  <a:moveTo>
                    <a:pt x="1457" y="492"/>
                  </a:moveTo>
                  <a:cubicBezTo>
                    <a:pt x="1452" y="492"/>
                    <a:pt x="1452" y="492"/>
                    <a:pt x="1452" y="492"/>
                  </a:cubicBezTo>
                  <a:cubicBezTo>
                    <a:pt x="1452" y="486"/>
                    <a:pt x="1452" y="486"/>
                    <a:pt x="1452" y="486"/>
                  </a:cubicBezTo>
                  <a:cubicBezTo>
                    <a:pt x="1457" y="486"/>
                    <a:pt x="1457" y="486"/>
                    <a:pt x="1457" y="486"/>
                  </a:cubicBezTo>
                  <a:lnTo>
                    <a:pt x="1457" y="492"/>
                  </a:lnTo>
                  <a:close/>
                  <a:moveTo>
                    <a:pt x="1457" y="476"/>
                  </a:moveTo>
                  <a:cubicBezTo>
                    <a:pt x="1452" y="476"/>
                    <a:pt x="1452" y="476"/>
                    <a:pt x="1452" y="476"/>
                  </a:cubicBezTo>
                  <a:cubicBezTo>
                    <a:pt x="1452" y="469"/>
                    <a:pt x="1452" y="469"/>
                    <a:pt x="1452" y="469"/>
                  </a:cubicBezTo>
                  <a:cubicBezTo>
                    <a:pt x="1457" y="469"/>
                    <a:pt x="1457" y="469"/>
                    <a:pt x="1457" y="469"/>
                  </a:cubicBezTo>
                  <a:lnTo>
                    <a:pt x="1457" y="476"/>
                  </a:lnTo>
                  <a:close/>
                  <a:moveTo>
                    <a:pt x="1457" y="459"/>
                  </a:moveTo>
                  <a:cubicBezTo>
                    <a:pt x="1452" y="459"/>
                    <a:pt x="1452" y="459"/>
                    <a:pt x="1452" y="459"/>
                  </a:cubicBezTo>
                  <a:cubicBezTo>
                    <a:pt x="1452" y="453"/>
                    <a:pt x="1452" y="453"/>
                    <a:pt x="1452" y="453"/>
                  </a:cubicBezTo>
                  <a:cubicBezTo>
                    <a:pt x="1457" y="453"/>
                    <a:pt x="1457" y="453"/>
                    <a:pt x="1457" y="453"/>
                  </a:cubicBezTo>
                  <a:lnTo>
                    <a:pt x="1457" y="459"/>
                  </a:lnTo>
                  <a:close/>
                  <a:moveTo>
                    <a:pt x="1457" y="443"/>
                  </a:moveTo>
                  <a:cubicBezTo>
                    <a:pt x="1452" y="443"/>
                    <a:pt x="1452" y="443"/>
                    <a:pt x="1452" y="443"/>
                  </a:cubicBezTo>
                  <a:cubicBezTo>
                    <a:pt x="1452" y="436"/>
                    <a:pt x="1452" y="436"/>
                    <a:pt x="1452" y="436"/>
                  </a:cubicBezTo>
                  <a:cubicBezTo>
                    <a:pt x="1457" y="436"/>
                    <a:pt x="1457" y="436"/>
                    <a:pt x="1457" y="436"/>
                  </a:cubicBezTo>
                  <a:lnTo>
                    <a:pt x="1457" y="443"/>
                  </a:lnTo>
                  <a:close/>
                  <a:moveTo>
                    <a:pt x="1457" y="427"/>
                  </a:moveTo>
                  <a:cubicBezTo>
                    <a:pt x="1452" y="427"/>
                    <a:pt x="1452" y="427"/>
                    <a:pt x="1452" y="427"/>
                  </a:cubicBezTo>
                  <a:cubicBezTo>
                    <a:pt x="1452" y="420"/>
                    <a:pt x="1452" y="420"/>
                    <a:pt x="1452" y="420"/>
                  </a:cubicBezTo>
                  <a:cubicBezTo>
                    <a:pt x="1457" y="420"/>
                    <a:pt x="1457" y="420"/>
                    <a:pt x="1457" y="420"/>
                  </a:cubicBezTo>
                  <a:lnTo>
                    <a:pt x="1457" y="427"/>
                  </a:lnTo>
                  <a:close/>
                  <a:moveTo>
                    <a:pt x="1457" y="410"/>
                  </a:moveTo>
                  <a:cubicBezTo>
                    <a:pt x="1452" y="410"/>
                    <a:pt x="1452" y="410"/>
                    <a:pt x="1452" y="410"/>
                  </a:cubicBezTo>
                  <a:cubicBezTo>
                    <a:pt x="1452" y="404"/>
                    <a:pt x="1452" y="404"/>
                    <a:pt x="1452" y="404"/>
                  </a:cubicBezTo>
                  <a:cubicBezTo>
                    <a:pt x="1457" y="404"/>
                    <a:pt x="1457" y="404"/>
                    <a:pt x="1457" y="404"/>
                  </a:cubicBezTo>
                  <a:lnTo>
                    <a:pt x="1457" y="410"/>
                  </a:lnTo>
                  <a:close/>
                  <a:moveTo>
                    <a:pt x="1457" y="394"/>
                  </a:moveTo>
                  <a:cubicBezTo>
                    <a:pt x="1452" y="394"/>
                    <a:pt x="1452" y="394"/>
                    <a:pt x="1452" y="394"/>
                  </a:cubicBezTo>
                  <a:cubicBezTo>
                    <a:pt x="1452" y="387"/>
                    <a:pt x="1452" y="387"/>
                    <a:pt x="1452" y="387"/>
                  </a:cubicBezTo>
                  <a:cubicBezTo>
                    <a:pt x="1457" y="387"/>
                    <a:pt x="1457" y="387"/>
                    <a:pt x="1457" y="387"/>
                  </a:cubicBezTo>
                  <a:lnTo>
                    <a:pt x="1457" y="394"/>
                  </a:lnTo>
                  <a:close/>
                  <a:moveTo>
                    <a:pt x="1457" y="377"/>
                  </a:moveTo>
                  <a:cubicBezTo>
                    <a:pt x="1452" y="377"/>
                    <a:pt x="1452" y="377"/>
                    <a:pt x="1452" y="377"/>
                  </a:cubicBezTo>
                  <a:cubicBezTo>
                    <a:pt x="1452" y="371"/>
                    <a:pt x="1452" y="371"/>
                    <a:pt x="1452" y="371"/>
                  </a:cubicBezTo>
                  <a:cubicBezTo>
                    <a:pt x="1457" y="371"/>
                    <a:pt x="1457" y="371"/>
                    <a:pt x="1457" y="371"/>
                  </a:cubicBezTo>
                  <a:lnTo>
                    <a:pt x="1457" y="377"/>
                  </a:lnTo>
                  <a:close/>
                  <a:moveTo>
                    <a:pt x="1457" y="361"/>
                  </a:moveTo>
                  <a:cubicBezTo>
                    <a:pt x="1452" y="361"/>
                    <a:pt x="1452" y="361"/>
                    <a:pt x="1452" y="361"/>
                  </a:cubicBezTo>
                  <a:cubicBezTo>
                    <a:pt x="1452" y="355"/>
                    <a:pt x="1452" y="355"/>
                    <a:pt x="1452" y="355"/>
                  </a:cubicBezTo>
                  <a:cubicBezTo>
                    <a:pt x="1457" y="355"/>
                    <a:pt x="1457" y="355"/>
                    <a:pt x="1457" y="355"/>
                  </a:cubicBezTo>
                  <a:lnTo>
                    <a:pt x="1457" y="361"/>
                  </a:lnTo>
                  <a:close/>
                  <a:moveTo>
                    <a:pt x="1457" y="345"/>
                  </a:moveTo>
                  <a:cubicBezTo>
                    <a:pt x="1452" y="345"/>
                    <a:pt x="1452" y="345"/>
                    <a:pt x="1452" y="345"/>
                  </a:cubicBezTo>
                  <a:cubicBezTo>
                    <a:pt x="1452" y="338"/>
                    <a:pt x="1452" y="338"/>
                    <a:pt x="1452" y="338"/>
                  </a:cubicBezTo>
                  <a:cubicBezTo>
                    <a:pt x="1457" y="338"/>
                    <a:pt x="1457" y="338"/>
                    <a:pt x="1457" y="338"/>
                  </a:cubicBezTo>
                  <a:lnTo>
                    <a:pt x="1457" y="345"/>
                  </a:lnTo>
                  <a:close/>
                  <a:moveTo>
                    <a:pt x="1457" y="328"/>
                  </a:moveTo>
                  <a:cubicBezTo>
                    <a:pt x="1452" y="328"/>
                    <a:pt x="1452" y="328"/>
                    <a:pt x="1452" y="328"/>
                  </a:cubicBezTo>
                  <a:cubicBezTo>
                    <a:pt x="1452" y="322"/>
                    <a:pt x="1452" y="322"/>
                    <a:pt x="1452" y="322"/>
                  </a:cubicBezTo>
                  <a:cubicBezTo>
                    <a:pt x="1457" y="322"/>
                    <a:pt x="1457" y="322"/>
                    <a:pt x="1457" y="322"/>
                  </a:cubicBezTo>
                  <a:lnTo>
                    <a:pt x="1457" y="328"/>
                  </a:lnTo>
                  <a:close/>
                  <a:moveTo>
                    <a:pt x="1457" y="312"/>
                  </a:moveTo>
                  <a:cubicBezTo>
                    <a:pt x="1452" y="312"/>
                    <a:pt x="1452" y="312"/>
                    <a:pt x="1452" y="312"/>
                  </a:cubicBezTo>
                  <a:cubicBezTo>
                    <a:pt x="1452" y="305"/>
                    <a:pt x="1452" y="305"/>
                    <a:pt x="1452" y="305"/>
                  </a:cubicBezTo>
                  <a:cubicBezTo>
                    <a:pt x="1457" y="305"/>
                    <a:pt x="1457" y="305"/>
                    <a:pt x="1457" y="305"/>
                  </a:cubicBezTo>
                  <a:lnTo>
                    <a:pt x="1457" y="312"/>
                  </a:lnTo>
                  <a:close/>
                  <a:moveTo>
                    <a:pt x="1457" y="296"/>
                  </a:moveTo>
                  <a:cubicBezTo>
                    <a:pt x="1452" y="296"/>
                    <a:pt x="1452" y="296"/>
                    <a:pt x="1452" y="296"/>
                  </a:cubicBezTo>
                  <a:cubicBezTo>
                    <a:pt x="1452" y="289"/>
                    <a:pt x="1452" y="289"/>
                    <a:pt x="1452" y="289"/>
                  </a:cubicBezTo>
                  <a:cubicBezTo>
                    <a:pt x="1457" y="289"/>
                    <a:pt x="1457" y="289"/>
                    <a:pt x="1457" y="289"/>
                  </a:cubicBezTo>
                  <a:lnTo>
                    <a:pt x="1457" y="296"/>
                  </a:lnTo>
                  <a:close/>
                  <a:moveTo>
                    <a:pt x="1457" y="279"/>
                  </a:moveTo>
                  <a:cubicBezTo>
                    <a:pt x="1452" y="279"/>
                    <a:pt x="1452" y="279"/>
                    <a:pt x="1452" y="279"/>
                  </a:cubicBezTo>
                  <a:cubicBezTo>
                    <a:pt x="1452" y="273"/>
                    <a:pt x="1452" y="273"/>
                    <a:pt x="1452" y="273"/>
                  </a:cubicBezTo>
                  <a:cubicBezTo>
                    <a:pt x="1457" y="273"/>
                    <a:pt x="1457" y="273"/>
                    <a:pt x="1457" y="273"/>
                  </a:cubicBezTo>
                  <a:lnTo>
                    <a:pt x="1457" y="279"/>
                  </a:lnTo>
                  <a:close/>
                  <a:moveTo>
                    <a:pt x="1457" y="263"/>
                  </a:moveTo>
                  <a:cubicBezTo>
                    <a:pt x="1452" y="263"/>
                    <a:pt x="1452" y="263"/>
                    <a:pt x="1452" y="263"/>
                  </a:cubicBezTo>
                  <a:cubicBezTo>
                    <a:pt x="1452" y="256"/>
                    <a:pt x="1452" y="256"/>
                    <a:pt x="1452" y="256"/>
                  </a:cubicBezTo>
                  <a:cubicBezTo>
                    <a:pt x="1457" y="256"/>
                    <a:pt x="1457" y="256"/>
                    <a:pt x="1457" y="256"/>
                  </a:cubicBezTo>
                  <a:lnTo>
                    <a:pt x="1457" y="263"/>
                  </a:lnTo>
                  <a:close/>
                  <a:moveTo>
                    <a:pt x="1457" y="246"/>
                  </a:moveTo>
                  <a:cubicBezTo>
                    <a:pt x="1452" y="246"/>
                    <a:pt x="1452" y="246"/>
                    <a:pt x="1452" y="246"/>
                  </a:cubicBezTo>
                  <a:cubicBezTo>
                    <a:pt x="1452" y="240"/>
                    <a:pt x="1452" y="240"/>
                    <a:pt x="1452" y="240"/>
                  </a:cubicBezTo>
                  <a:cubicBezTo>
                    <a:pt x="1457" y="240"/>
                    <a:pt x="1457" y="240"/>
                    <a:pt x="1457" y="240"/>
                  </a:cubicBezTo>
                  <a:lnTo>
                    <a:pt x="1457" y="246"/>
                  </a:lnTo>
                  <a:close/>
                  <a:moveTo>
                    <a:pt x="1457" y="230"/>
                  </a:moveTo>
                  <a:cubicBezTo>
                    <a:pt x="1452" y="230"/>
                    <a:pt x="1452" y="230"/>
                    <a:pt x="1452" y="230"/>
                  </a:cubicBezTo>
                  <a:cubicBezTo>
                    <a:pt x="1452" y="224"/>
                    <a:pt x="1452" y="224"/>
                    <a:pt x="1452" y="224"/>
                  </a:cubicBezTo>
                  <a:cubicBezTo>
                    <a:pt x="1457" y="224"/>
                    <a:pt x="1457" y="224"/>
                    <a:pt x="1457" y="224"/>
                  </a:cubicBezTo>
                  <a:lnTo>
                    <a:pt x="1457" y="230"/>
                  </a:lnTo>
                  <a:close/>
                  <a:moveTo>
                    <a:pt x="1457" y="216"/>
                  </a:moveTo>
                  <a:cubicBezTo>
                    <a:pt x="1452" y="216"/>
                    <a:pt x="1452" y="216"/>
                    <a:pt x="1452" y="216"/>
                  </a:cubicBezTo>
                  <a:cubicBezTo>
                    <a:pt x="1452" y="211"/>
                    <a:pt x="1452" y="211"/>
                    <a:pt x="1452" y="211"/>
                  </a:cubicBezTo>
                  <a:cubicBezTo>
                    <a:pt x="1457" y="211"/>
                    <a:pt x="1457" y="211"/>
                    <a:pt x="1457" y="211"/>
                  </a:cubicBezTo>
                  <a:lnTo>
                    <a:pt x="1457" y="216"/>
                  </a:lnTo>
                  <a:close/>
                  <a:moveTo>
                    <a:pt x="1457" y="205"/>
                  </a:moveTo>
                  <a:cubicBezTo>
                    <a:pt x="1452" y="205"/>
                    <a:pt x="1452" y="205"/>
                    <a:pt x="1452" y="205"/>
                  </a:cubicBezTo>
                  <a:cubicBezTo>
                    <a:pt x="1452" y="200"/>
                    <a:pt x="1452" y="200"/>
                    <a:pt x="1452" y="200"/>
                  </a:cubicBezTo>
                  <a:cubicBezTo>
                    <a:pt x="1457" y="200"/>
                    <a:pt x="1457" y="200"/>
                    <a:pt x="1457" y="200"/>
                  </a:cubicBezTo>
                  <a:lnTo>
                    <a:pt x="1457" y="205"/>
                  </a:lnTo>
                  <a:close/>
                  <a:moveTo>
                    <a:pt x="1457" y="193"/>
                  </a:moveTo>
                  <a:cubicBezTo>
                    <a:pt x="1452" y="193"/>
                    <a:pt x="1452" y="193"/>
                    <a:pt x="1452" y="193"/>
                  </a:cubicBezTo>
                  <a:cubicBezTo>
                    <a:pt x="1452" y="188"/>
                    <a:pt x="1452" y="188"/>
                    <a:pt x="1452" y="188"/>
                  </a:cubicBezTo>
                  <a:cubicBezTo>
                    <a:pt x="1457" y="188"/>
                    <a:pt x="1457" y="188"/>
                    <a:pt x="1457" y="188"/>
                  </a:cubicBezTo>
                  <a:lnTo>
                    <a:pt x="1457" y="193"/>
                  </a:lnTo>
                  <a:close/>
                  <a:moveTo>
                    <a:pt x="1457" y="182"/>
                  </a:moveTo>
                  <a:cubicBezTo>
                    <a:pt x="1452" y="182"/>
                    <a:pt x="1452" y="182"/>
                    <a:pt x="1452" y="182"/>
                  </a:cubicBezTo>
                  <a:cubicBezTo>
                    <a:pt x="1452" y="177"/>
                    <a:pt x="1452" y="177"/>
                    <a:pt x="1452" y="177"/>
                  </a:cubicBezTo>
                  <a:cubicBezTo>
                    <a:pt x="1457" y="177"/>
                    <a:pt x="1457" y="177"/>
                    <a:pt x="1457" y="177"/>
                  </a:cubicBezTo>
                  <a:lnTo>
                    <a:pt x="1457" y="182"/>
                  </a:lnTo>
                  <a:close/>
                  <a:moveTo>
                    <a:pt x="1457" y="170"/>
                  </a:moveTo>
                  <a:cubicBezTo>
                    <a:pt x="1452" y="170"/>
                    <a:pt x="1452" y="170"/>
                    <a:pt x="1452" y="170"/>
                  </a:cubicBezTo>
                  <a:cubicBezTo>
                    <a:pt x="1452" y="165"/>
                    <a:pt x="1452" y="165"/>
                    <a:pt x="1452" y="165"/>
                  </a:cubicBezTo>
                  <a:cubicBezTo>
                    <a:pt x="1457" y="165"/>
                    <a:pt x="1457" y="165"/>
                    <a:pt x="1457" y="165"/>
                  </a:cubicBezTo>
                  <a:lnTo>
                    <a:pt x="1457" y="170"/>
                  </a:lnTo>
                  <a:close/>
                  <a:moveTo>
                    <a:pt x="1457" y="159"/>
                  </a:moveTo>
                  <a:cubicBezTo>
                    <a:pt x="1452" y="159"/>
                    <a:pt x="1452" y="159"/>
                    <a:pt x="1452" y="159"/>
                  </a:cubicBezTo>
                  <a:cubicBezTo>
                    <a:pt x="1452" y="154"/>
                    <a:pt x="1452" y="154"/>
                    <a:pt x="1452" y="154"/>
                  </a:cubicBezTo>
                  <a:cubicBezTo>
                    <a:pt x="1457" y="154"/>
                    <a:pt x="1457" y="154"/>
                    <a:pt x="1457" y="154"/>
                  </a:cubicBezTo>
                  <a:lnTo>
                    <a:pt x="1457" y="159"/>
                  </a:lnTo>
                  <a:close/>
                  <a:moveTo>
                    <a:pt x="1457" y="147"/>
                  </a:moveTo>
                  <a:cubicBezTo>
                    <a:pt x="1452" y="147"/>
                    <a:pt x="1452" y="147"/>
                    <a:pt x="1452" y="147"/>
                  </a:cubicBezTo>
                  <a:cubicBezTo>
                    <a:pt x="1452" y="142"/>
                    <a:pt x="1452" y="142"/>
                    <a:pt x="1452" y="142"/>
                  </a:cubicBezTo>
                  <a:cubicBezTo>
                    <a:pt x="1457" y="142"/>
                    <a:pt x="1457" y="142"/>
                    <a:pt x="1457" y="142"/>
                  </a:cubicBezTo>
                  <a:lnTo>
                    <a:pt x="1457" y="147"/>
                  </a:lnTo>
                  <a:close/>
                  <a:moveTo>
                    <a:pt x="1457" y="136"/>
                  </a:moveTo>
                  <a:cubicBezTo>
                    <a:pt x="1452" y="136"/>
                    <a:pt x="1452" y="136"/>
                    <a:pt x="1452" y="136"/>
                  </a:cubicBezTo>
                  <a:cubicBezTo>
                    <a:pt x="1452" y="131"/>
                    <a:pt x="1452" y="131"/>
                    <a:pt x="1452" y="131"/>
                  </a:cubicBezTo>
                  <a:cubicBezTo>
                    <a:pt x="1457" y="131"/>
                    <a:pt x="1457" y="131"/>
                    <a:pt x="1457" y="131"/>
                  </a:cubicBezTo>
                  <a:lnTo>
                    <a:pt x="1457" y="136"/>
                  </a:lnTo>
                  <a:close/>
                  <a:moveTo>
                    <a:pt x="1457" y="124"/>
                  </a:moveTo>
                  <a:cubicBezTo>
                    <a:pt x="1452" y="124"/>
                    <a:pt x="1452" y="124"/>
                    <a:pt x="1452" y="124"/>
                  </a:cubicBezTo>
                  <a:cubicBezTo>
                    <a:pt x="1452" y="119"/>
                    <a:pt x="1452" y="119"/>
                    <a:pt x="1452" y="119"/>
                  </a:cubicBezTo>
                  <a:cubicBezTo>
                    <a:pt x="1457" y="119"/>
                    <a:pt x="1457" y="119"/>
                    <a:pt x="1457" y="119"/>
                  </a:cubicBezTo>
                  <a:lnTo>
                    <a:pt x="1457" y="124"/>
                  </a:lnTo>
                  <a:close/>
                  <a:moveTo>
                    <a:pt x="1457" y="113"/>
                  </a:moveTo>
                  <a:cubicBezTo>
                    <a:pt x="1452" y="113"/>
                    <a:pt x="1452" y="113"/>
                    <a:pt x="1452" y="113"/>
                  </a:cubicBezTo>
                  <a:cubicBezTo>
                    <a:pt x="1452" y="108"/>
                    <a:pt x="1452" y="108"/>
                    <a:pt x="1452" y="108"/>
                  </a:cubicBezTo>
                  <a:cubicBezTo>
                    <a:pt x="1457" y="108"/>
                    <a:pt x="1457" y="108"/>
                    <a:pt x="1457" y="108"/>
                  </a:cubicBezTo>
                  <a:lnTo>
                    <a:pt x="1457" y="113"/>
                  </a:lnTo>
                  <a:close/>
                  <a:moveTo>
                    <a:pt x="1457" y="101"/>
                  </a:moveTo>
                  <a:cubicBezTo>
                    <a:pt x="1452" y="101"/>
                    <a:pt x="1452" y="101"/>
                    <a:pt x="1452" y="101"/>
                  </a:cubicBezTo>
                  <a:cubicBezTo>
                    <a:pt x="1452" y="97"/>
                    <a:pt x="1452" y="97"/>
                    <a:pt x="1452" y="97"/>
                  </a:cubicBezTo>
                  <a:cubicBezTo>
                    <a:pt x="1457" y="97"/>
                    <a:pt x="1457" y="97"/>
                    <a:pt x="1457" y="97"/>
                  </a:cubicBezTo>
                  <a:lnTo>
                    <a:pt x="1457" y="101"/>
                  </a:lnTo>
                  <a:close/>
                  <a:moveTo>
                    <a:pt x="1457" y="90"/>
                  </a:moveTo>
                  <a:cubicBezTo>
                    <a:pt x="1452" y="90"/>
                    <a:pt x="1452" y="90"/>
                    <a:pt x="1452" y="90"/>
                  </a:cubicBezTo>
                  <a:cubicBezTo>
                    <a:pt x="1452" y="85"/>
                    <a:pt x="1452" y="85"/>
                    <a:pt x="1452" y="85"/>
                  </a:cubicBezTo>
                  <a:cubicBezTo>
                    <a:pt x="1457" y="85"/>
                    <a:pt x="1457" y="85"/>
                    <a:pt x="1457" y="85"/>
                  </a:cubicBezTo>
                  <a:lnTo>
                    <a:pt x="1457" y="90"/>
                  </a:lnTo>
                  <a:close/>
                  <a:moveTo>
                    <a:pt x="1457" y="79"/>
                  </a:moveTo>
                  <a:cubicBezTo>
                    <a:pt x="1452" y="79"/>
                    <a:pt x="1452" y="79"/>
                    <a:pt x="1452" y="79"/>
                  </a:cubicBezTo>
                  <a:cubicBezTo>
                    <a:pt x="1452" y="74"/>
                    <a:pt x="1452" y="74"/>
                    <a:pt x="1452" y="74"/>
                  </a:cubicBezTo>
                  <a:cubicBezTo>
                    <a:pt x="1457" y="74"/>
                    <a:pt x="1457" y="74"/>
                    <a:pt x="1457" y="74"/>
                  </a:cubicBezTo>
                  <a:lnTo>
                    <a:pt x="1457" y="79"/>
                  </a:lnTo>
                  <a:close/>
                  <a:moveTo>
                    <a:pt x="1465" y="509"/>
                  </a:moveTo>
                  <a:cubicBezTo>
                    <a:pt x="1460" y="509"/>
                    <a:pt x="1460" y="509"/>
                    <a:pt x="1460" y="509"/>
                  </a:cubicBezTo>
                  <a:cubicBezTo>
                    <a:pt x="1460" y="502"/>
                    <a:pt x="1460" y="502"/>
                    <a:pt x="1460" y="502"/>
                  </a:cubicBezTo>
                  <a:cubicBezTo>
                    <a:pt x="1465" y="502"/>
                    <a:pt x="1465" y="502"/>
                    <a:pt x="1465" y="502"/>
                  </a:cubicBezTo>
                  <a:lnTo>
                    <a:pt x="1465" y="509"/>
                  </a:lnTo>
                  <a:close/>
                  <a:moveTo>
                    <a:pt x="1465" y="492"/>
                  </a:moveTo>
                  <a:cubicBezTo>
                    <a:pt x="1460" y="492"/>
                    <a:pt x="1460" y="492"/>
                    <a:pt x="1460" y="492"/>
                  </a:cubicBezTo>
                  <a:cubicBezTo>
                    <a:pt x="1460" y="486"/>
                    <a:pt x="1460" y="486"/>
                    <a:pt x="1460" y="486"/>
                  </a:cubicBezTo>
                  <a:cubicBezTo>
                    <a:pt x="1465" y="486"/>
                    <a:pt x="1465" y="486"/>
                    <a:pt x="1465" y="486"/>
                  </a:cubicBezTo>
                  <a:lnTo>
                    <a:pt x="1465" y="492"/>
                  </a:lnTo>
                  <a:close/>
                  <a:moveTo>
                    <a:pt x="1465" y="476"/>
                  </a:moveTo>
                  <a:cubicBezTo>
                    <a:pt x="1460" y="476"/>
                    <a:pt x="1460" y="476"/>
                    <a:pt x="1460" y="476"/>
                  </a:cubicBezTo>
                  <a:cubicBezTo>
                    <a:pt x="1460" y="469"/>
                    <a:pt x="1460" y="469"/>
                    <a:pt x="1460" y="469"/>
                  </a:cubicBezTo>
                  <a:cubicBezTo>
                    <a:pt x="1465" y="469"/>
                    <a:pt x="1465" y="469"/>
                    <a:pt x="1465" y="469"/>
                  </a:cubicBezTo>
                  <a:lnTo>
                    <a:pt x="1465" y="476"/>
                  </a:lnTo>
                  <a:close/>
                  <a:moveTo>
                    <a:pt x="1465" y="459"/>
                  </a:moveTo>
                  <a:cubicBezTo>
                    <a:pt x="1460" y="459"/>
                    <a:pt x="1460" y="459"/>
                    <a:pt x="1460" y="459"/>
                  </a:cubicBezTo>
                  <a:cubicBezTo>
                    <a:pt x="1460" y="453"/>
                    <a:pt x="1460" y="453"/>
                    <a:pt x="1460" y="453"/>
                  </a:cubicBezTo>
                  <a:cubicBezTo>
                    <a:pt x="1465" y="453"/>
                    <a:pt x="1465" y="453"/>
                    <a:pt x="1465" y="453"/>
                  </a:cubicBezTo>
                  <a:lnTo>
                    <a:pt x="1465" y="459"/>
                  </a:lnTo>
                  <a:close/>
                  <a:moveTo>
                    <a:pt x="1465" y="443"/>
                  </a:moveTo>
                  <a:cubicBezTo>
                    <a:pt x="1460" y="443"/>
                    <a:pt x="1460" y="443"/>
                    <a:pt x="1460" y="443"/>
                  </a:cubicBezTo>
                  <a:cubicBezTo>
                    <a:pt x="1460" y="436"/>
                    <a:pt x="1460" y="436"/>
                    <a:pt x="1460" y="436"/>
                  </a:cubicBezTo>
                  <a:cubicBezTo>
                    <a:pt x="1465" y="436"/>
                    <a:pt x="1465" y="436"/>
                    <a:pt x="1465" y="436"/>
                  </a:cubicBezTo>
                  <a:lnTo>
                    <a:pt x="1465" y="443"/>
                  </a:lnTo>
                  <a:close/>
                  <a:moveTo>
                    <a:pt x="1465" y="427"/>
                  </a:moveTo>
                  <a:cubicBezTo>
                    <a:pt x="1460" y="427"/>
                    <a:pt x="1460" y="427"/>
                    <a:pt x="1460" y="427"/>
                  </a:cubicBezTo>
                  <a:cubicBezTo>
                    <a:pt x="1460" y="420"/>
                    <a:pt x="1460" y="420"/>
                    <a:pt x="1460" y="420"/>
                  </a:cubicBezTo>
                  <a:cubicBezTo>
                    <a:pt x="1465" y="420"/>
                    <a:pt x="1465" y="420"/>
                    <a:pt x="1465" y="420"/>
                  </a:cubicBezTo>
                  <a:lnTo>
                    <a:pt x="1465" y="427"/>
                  </a:lnTo>
                  <a:close/>
                  <a:moveTo>
                    <a:pt x="1465" y="410"/>
                  </a:moveTo>
                  <a:cubicBezTo>
                    <a:pt x="1460" y="410"/>
                    <a:pt x="1460" y="410"/>
                    <a:pt x="1460" y="410"/>
                  </a:cubicBezTo>
                  <a:cubicBezTo>
                    <a:pt x="1460" y="404"/>
                    <a:pt x="1460" y="404"/>
                    <a:pt x="1460" y="404"/>
                  </a:cubicBezTo>
                  <a:cubicBezTo>
                    <a:pt x="1465" y="404"/>
                    <a:pt x="1465" y="404"/>
                    <a:pt x="1465" y="404"/>
                  </a:cubicBezTo>
                  <a:lnTo>
                    <a:pt x="1465" y="410"/>
                  </a:lnTo>
                  <a:close/>
                  <a:moveTo>
                    <a:pt x="1465" y="394"/>
                  </a:moveTo>
                  <a:cubicBezTo>
                    <a:pt x="1460" y="394"/>
                    <a:pt x="1460" y="394"/>
                    <a:pt x="1460" y="394"/>
                  </a:cubicBezTo>
                  <a:cubicBezTo>
                    <a:pt x="1460" y="387"/>
                    <a:pt x="1460" y="387"/>
                    <a:pt x="1460" y="387"/>
                  </a:cubicBezTo>
                  <a:cubicBezTo>
                    <a:pt x="1465" y="387"/>
                    <a:pt x="1465" y="387"/>
                    <a:pt x="1465" y="387"/>
                  </a:cubicBezTo>
                  <a:lnTo>
                    <a:pt x="1465" y="394"/>
                  </a:lnTo>
                  <a:close/>
                  <a:moveTo>
                    <a:pt x="1465" y="377"/>
                  </a:moveTo>
                  <a:cubicBezTo>
                    <a:pt x="1460" y="377"/>
                    <a:pt x="1460" y="377"/>
                    <a:pt x="1460" y="377"/>
                  </a:cubicBezTo>
                  <a:cubicBezTo>
                    <a:pt x="1460" y="371"/>
                    <a:pt x="1460" y="371"/>
                    <a:pt x="1460" y="371"/>
                  </a:cubicBezTo>
                  <a:cubicBezTo>
                    <a:pt x="1465" y="371"/>
                    <a:pt x="1465" y="371"/>
                    <a:pt x="1465" y="371"/>
                  </a:cubicBezTo>
                  <a:lnTo>
                    <a:pt x="1465" y="377"/>
                  </a:lnTo>
                  <a:close/>
                  <a:moveTo>
                    <a:pt x="1465" y="361"/>
                  </a:moveTo>
                  <a:cubicBezTo>
                    <a:pt x="1460" y="361"/>
                    <a:pt x="1460" y="361"/>
                    <a:pt x="1460" y="361"/>
                  </a:cubicBezTo>
                  <a:cubicBezTo>
                    <a:pt x="1460" y="355"/>
                    <a:pt x="1460" y="355"/>
                    <a:pt x="1460" y="355"/>
                  </a:cubicBezTo>
                  <a:cubicBezTo>
                    <a:pt x="1465" y="355"/>
                    <a:pt x="1465" y="355"/>
                    <a:pt x="1465" y="355"/>
                  </a:cubicBezTo>
                  <a:lnTo>
                    <a:pt x="1465" y="361"/>
                  </a:lnTo>
                  <a:close/>
                  <a:moveTo>
                    <a:pt x="1465" y="345"/>
                  </a:moveTo>
                  <a:cubicBezTo>
                    <a:pt x="1460" y="345"/>
                    <a:pt x="1460" y="345"/>
                    <a:pt x="1460" y="345"/>
                  </a:cubicBezTo>
                  <a:cubicBezTo>
                    <a:pt x="1460" y="338"/>
                    <a:pt x="1460" y="338"/>
                    <a:pt x="1460" y="338"/>
                  </a:cubicBezTo>
                  <a:cubicBezTo>
                    <a:pt x="1465" y="338"/>
                    <a:pt x="1465" y="338"/>
                    <a:pt x="1465" y="338"/>
                  </a:cubicBezTo>
                  <a:lnTo>
                    <a:pt x="1465" y="345"/>
                  </a:lnTo>
                  <a:close/>
                  <a:moveTo>
                    <a:pt x="1465" y="328"/>
                  </a:moveTo>
                  <a:cubicBezTo>
                    <a:pt x="1460" y="328"/>
                    <a:pt x="1460" y="328"/>
                    <a:pt x="1460" y="328"/>
                  </a:cubicBezTo>
                  <a:cubicBezTo>
                    <a:pt x="1460" y="322"/>
                    <a:pt x="1460" y="322"/>
                    <a:pt x="1460" y="322"/>
                  </a:cubicBezTo>
                  <a:cubicBezTo>
                    <a:pt x="1465" y="322"/>
                    <a:pt x="1465" y="322"/>
                    <a:pt x="1465" y="322"/>
                  </a:cubicBezTo>
                  <a:lnTo>
                    <a:pt x="1465" y="328"/>
                  </a:lnTo>
                  <a:close/>
                  <a:moveTo>
                    <a:pt x="1465" y="312"/>
                  </a:moveTo>
                  <a:cubicBezTo>
                    <a:pt x="1460" y="312"/>
                    <a:pt x="1460" y="312"/>
                    <a:pt x="1460" y="312"/>
                  </a:cubicBezTo>
                  <a:cubicBezTo>
                    <a:pt x="1460" y="305"/>
                    <a:pt x="1460" y="305"/>
                    <a:pt x="1460" y="305"/>
                  </a:cubicBezTo>
                  <a:cubicBezTo>
                    <a:pt x="1465" y="305"/>
                    <a:pt x="1465" y="305"/>
                    <a:pt x="1465" y="305"/>
                  </a:cubicBezTo>
                  <a:lnTo>
                    <a:pt x="1465" y="312"/>
                  </a:lnTo>
                  <a:close/>
                  <a:moveTo>
                    <a:pt x="1465" y="296"/>
                  </a:moveTo>
                  <a:cubicBezTo>
                    <a:pt x="1460" y="296"/>
                    <a:pt x="1460" y="296"/>
                    <a:pt x="1460" y="296"/>
                  </a:cubicBezTo>
                  <a:cubicBezTo>
                    <a:pt x="1460" y="289"/>
                    <a:pt x="1460" y="289"/>
                    <a:pt x="1460" y="289"/>
                  </a:cubicBezTo>
                  <a:cubicBezTo>
                    <a:pt x="1465" y="289"/>
                    <a:pt x="1465" y="289"/>
                    <a:pt x="1465" y="289"/>
                  </a:cubicBezTo>
                  <a:lnTo>
                    <a:pt x="1465" y="296"/>
                  </a:lnTo>
                  <a:close/>
                  <a:moveTo>
                    <a:pt x="1465" y="279"/>
                  </a:moveTo>
                  <a:cubicBezTo>
                    <a:pt x="1460" y="279"/>
                    <a:pt x="1460" y="279"/>
                    <a:pt x="1460" y="279"/>
                  </a:cubicBezTo>
                  <a:cubicBezTo>
                    <a:pt x="1460" y="273"/>
                    <a:pt x="1460" y="273"/>
                    <a:pt x="1460" y="273"/>
                  </a:cubicBezTo>
                  <a:cubicBezTo>
                    <a:pt x="1465" y="273"/>
                    <a:pt x="1465" y="273"/>
                    <a:pt x="1465" y="273"/>
                  </a:cubicBezTo>
                  <a:lnTo>
                    <a:pt x="1465" y="279"/>
                  </a:lnTo>
                  <a:close/>
                  <a:moveTo>
                    <a:pt x="1465" y="263"/>
                  </a:moveTo>
                  <a:cubicBezTo>
                    <a:pt x="1460" y="263"/>
                    <a:pt x="1460" y="263"/>
                    <a:pt x="1460" y="263"/>
                  </a:cubicBezTo>
                  <a:cubicBezTo>
                    <a:pt x="1460" y="256"/>
                    <a:pt x="1460" y="256"/>
                    <a:pt x="1460" y="256"/>
                  </a:cubicBezTo>
                  <a:cubicBezTo>
                    <a:pt x="1465" y="256"/>
                    <a:pt x="1465" y="256"/>
                    <a:pt x="1465" y="256"/>
                  </a:cubicBezTo>
                  <a:lnTo>
                    <a:pt x="1465" y="263"/>
                  </a:lnTo>
                  <a:close/>
                  <a:moveTo>
                    <a:pt x="1465" y="246"/>
                  </a:moveTo>
                  <a:cubicBezTo>
                    <a:pt x="1460" y="246"/>
                    <a:pt x="1460" y="246"/>
                    <a:pt x="1460" y="246"/>
                  </a:cubicBezTo>
                  <a:cubicBezTo>
                    <a:pt x="1460" y="240"/>
                    <a:pt x="1460" y="240"/>
                    <a:pt x="1460" y="240"/>
                  </a:cubicBezTo>
                  <a:cubicBezTo>
                    <a:pt x="1465" y="240"/>
                    <a:pt x="1465" y="240"/>
                    <a:pt x="1465" y="240"/>
                  </a:cubicBezTo>
                  <a:lnTo>
                    <a:pt x="1465" y="246"/>
                  </a:lnTo>
                  <a:close/>
                  <a:moveTo>
                    <a:pt x="1465" y="230"/>
                  </a:moveTo>
                  <a:cubicBezTo>
                    <a:pt x="1460" y="230"/>
                    <a:pt x="1460" y="230"/>
                    <a:pt x="1460" y="230"/>
                  </a:cubicBezTo>
                  <a:cubicBezTo>
                    <a:pt x="1460" y="224"/>
                    <a:pt x="1460" y="224"/>
                    <a:pt x="1460" y="224"/>
                  </a:cubicBezTo>
                  <a:cubicBezTo>
                    <a:pt x="1465" y="224"/>
                    <a:pt x="1465" y="224"/>
                    <a:pt x="1465" y="224"/>
                  </a:cubicBezTo>
                  <a:lnTo>
                    <a:pt x="1465" y="230"/>
                  </a:lnTo>
                  <a:close/>
                  <a:moveTo>
                    <a:pt x="1465" y="216"/>
                  </a:moveTo>
                  <a:cubicBezTo>
                    <a:pt x="1460" y="216"/>
                    <a:pt x="1460" y="216"/>
                    <a:pt x="1460" y="216"/>
                  </a:cubicBezTo>
                  <a:cubicBezTo>
                    <a:pt x="1460" y="211"/>
                    <a:pt x="1460" y="211"/>
                    <a:pt x="1460" y="211"/>
                  </a:cubicBezTo>
                  <a:cubicBezTo>
                    <a:pt x="1465" y="211"/>
                    <a:pt x="1465" y="211"/>
                    <a:pt x="1465" y="211"/>
                  </a:cubicBezTo>
                  <a:lnTo>
                    <a:pt x="1465" y="216"/>
                  </a:lnTo>
                  <a:close/>
                  <a:moveTo>
                    <a:pt x="1465" y="205"/>
                  </a:moveTo>
                  <a:cubicBezTo>
                    <a:pt x="1460" y="205"/>
                    <a:pt x="1460" y="205"/>
                    <a:pt x="1460" y="205"/>
                  </a:cubicBezTo>
                  <a:cubicBezTo>
                    <a:pt x="1460" y="200"/>
                    <a:pt x="1460" y="200"/>
                    <a:pt x="1460" y="200"/>
                  </a:cubicBezTo>
                  <a:cubicBezTo>
                    <a:pt x="1465" y="200"/>
                    <a:pt x="1465" y="200"/>
                    <a:pt x="1465" y="200"/>
                  </a:cubicBezTo>
                  <a:lnTo>
                    <a:pt x="1465" y="205"/>
                  </a:lnTo>
                  <a:close/>
                  <a:moveTo>
                    <a:pt x="1465" y="193"/>
                  </a:moveTo>
                  <a:cubicBezTo>
                    <a:pt x="1460" y="193"/>
                    <a:pt x="1460" y="193"/>
                    <a:pt x="1460" y="193"/>
                  </a:cubicBezTo>
                  <a:cubicBezTo>
                    <a:pt x="1460" y="188"/>
                    <a:pt x="1460" y="188"/>
                    <a:pt x="1460" y="188"/>
                  </a:cubicBezTo>
                  <a:cubicBezTo>
                    <a:pt x="1465" y="188"/>
                    <a:pt x="1465" y="188"/>
                    <a:pt x="1465" y="188"/>
                  </a:cubicBezTo>
                  <a:lnTo>
                    <a:pt x="1465" y="193"/>
                  </a:lnTo>
                  <a:close/>
                  <a:moveTo>
                    <a:pt x="1465" y="182"/>
                  </a:moveTo>
                  <a:cubicBezTo>
                    <a:pt x="1460" y="182"/>
                    <a:pt x="1460" y="182"/>
                    <a:pt x="1460" y="182"/>
                  </a:cubicBezTo>
                  <a:cubicBezTo>
                    <a:pt x="1460" y="177"/>
                    <a:pt x="1460" y="177"/>
                    <a:pt x="1460" y="177"/>
                  </a:cubicBezTo>
                  <a:cubicBezTo>
                    <a:pt x="1465" y="177"/>
                    <a:pt x="1465" y="177"/>
                    <a:pt x="1465" y="177"/>
                  </a:cubicBezTo>
                  <a:lnTo>
                    <a:pt x="1465" y="182"/>
                  </a:lnTo>
                  <a:close/>
                  <a:moveTo>
                    <a:pt x="1465" y="170"/>
                  </a:moveTo>
                  <a:cubicBezTo>
                    <a:pt x="1460" y="170"/>
                    <a:pt x="1460" y="170"/>
                    <a:pt x="1460" y="170"/>
                  </a:cubicBezTo>
                  <a:cubicBezTo>
                    <a:pt x="1460" y="165"/>
                    <a:pt x="1460" y="165"/>
                    <a:pt x="1460" y="165"/>
                  </a:cubicBezTo>
                  <a:cubicBezTo>
                    <a:pt x="1465" y="165"/>
                    <a:pt x="1465" y="165"/>
                    <a:pt x="1465" y="165"/>
                  </a:cubicBezTo>
                  <a:lnTo>
                    <a:pt x="1465" y="170"/>
                  </a:lnTo>
                  <a:close/>
                  <a:moveTo>
                    <a:pt x="1465" y="159"/>
                  </a:moveTo>
                  <a:cubicBezTo>
                    <a:pt x="1460" y="159"/>
                    <a:pt x="1460" y="159"/>
                    <a:pt x="1460" y="159"/>
                  </a:cubicBezTo>
                  <a:cubicBezTo>
                    <a:pt x="1460" y="154"/>
                    <a:pt x="1460" y="154"/>
                    <a:pt x="1460" y="154"/>
                  </a:cubicBezTo>
                  <a:cubicBezTo>
                    <a:pt x="1465" y="154"/>
                    <a:pt x="1465" y="154"/>
                    <a:pt x="1465" y="154"/>
                  </a:cubicBezTo>
                  <a:lnTo>
                    <a:pt x="1465" y="159"/>
                  </a:lnTo>
                  <a:close/>
                  <a:moveTo>
                    <a:pt x="1465" y="147"/>
                  </a:moveTo>
                  <a:cubicBezTo>
                    <a:pt x="1460" y="147"/>
                    <a:pt x="1460" y="147"/>
                    <a:pt x="1460" y="147"/>
                  </a:cubicBezTo>
                  <a:cubicBezTo>
                    <a:pt x="1460" y="142"/>
                    <a:pt x="1460" y="142"/>
                    <a:pt x="1460" y="142"/>
                  </a:cubicBezTo>
                  <a:cubicBezTo>
                    <a:pt x="1465" y="142"/>
                    <a:pt x="1465" y="142"/>
                    <a:pt x="1465" y="142"/>
                  </a:cubicBezTo>
                  <a:lnTo>
                    <a:pt x="1465" y="147"/>
                  </a:lnTo>
                  <a:close/>
                  <a:moveTo>
                    <a:pt x="1465" y="136"/>
                  </a:moveTo>
                  <a:cubicBezTo>
                    <a:pt x="1460" y="136"/>
                    <a:pt x="1460" y="136"/>
                    <a:pt x="1460" y="136"/>
                  </a:cubicBezTo>
                  <a:cubicBezTo>
                    <a:pt x="1460" y="131"/>
                    <a:pt x="1460" y="131"/>
                    <a:pt x="1460" y="131"/>
                  </a:cubicBezTo>
                  <a:cubicBezTo>
                    <a:pt x="1465" y="131"/>
                    <a:pt x="1465" y="131"/>
                    <a:pt x="1465" y="131"/>
                  </a:cubicBezTo>
                  <a:lnTo>
                    <a:pt x="1465" y="136"/>
                  </a:lnTo>
                  <a:close/>
                  <a:moveTo>
                    <a:pt x="1465" y="124"/>
                  </a:moveTo>
                  <a:cubicBezTo>
                    <a:pt x="1460" y="124"/>
                    <a:pt x="1460" y="124"/>
                    <a:pt x="1460" y="124"/>
                  </a:cubicBezTo>
                  <a:cubicBezTo>
                    <a:pt x="1460" y="119"/>
                    <a:pt x="1460" y="119"/>
                    <a:pt x="1460" y="119"/>
                  </a:cubicBezTo>
                  <a:cubicBezTo>
                    <a:pt x="1465" y="119"/>
                    <a:pt x="1465" y="119"/>
                    <a:pt x="1465" y="119"/>
                  </a:cubicBezTo>
                  <a:lnTo>
                    <a:pt x="1465" y="124"/>
                  </a:lnTo>
                  <a:close/>
                  <a:moveTo>
                    <a:pt x="1465" y="113"/>
                  </a:moveTo>
                  <a:cubicBezTo>
                    <a:pt x="1460" y="113"/>
                    <a:pt x="1460" y="113"/>
                    <a:pt x="1460" y="113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465" y="108"/>
                    <a:pt x="1465" y="108"/>
                    <a:pt x="1465" y="108"/>
                  </a:cubicBezTo>
                  <a:lnTo>
                    <a:pt x="1465" y="113"/>
                  </a:lnTo>
                  <a:close/>
                  <a:moveTo>
                    <a:pt x="1465" y="101"/>
                  </a:moveTo>
                  <a:cubicBezTo>
                    <a:pt x="1460" y="101"/>
                    <a:pt x="1460" y="101"/>
                    <a:pt x="1460" y="101"/>
                  </a:cubicBezTo>
                  <a:cubicBezTo>
                    <a:pt x="1460" y="97"/>
                    <a:pt x="1460" y="97"/>
                    <a:pt x="1460" y="97"/>
                  </a:cubicBezTo>
                  <a:cubicBezTo>
                    <a:pt x="1465" y="97"/>
                    <a:pt x="1465" y="97"/>
                    <a:pt x="1465" y="97"/>
                  </a:cubicBezTo>
                  <a:lnTo>
                    <a:pt x="1465" y="101"/>
                  </a:lnTo>
                  <a:close/>
                  <a:moveTo>
                    <a:pt x="1465" y="90"/>
                  </a:moveTo>
                  <a:cubicBezTo>
                    <a:pt x="1460" y="90"/>
                    <a:pt x="1460" y="90"/>
                    <a:pt x="1460" y="90"/>
                  </a:cubicBezTo>
                  <a:cubicBezTo>
                    <a:pt x="1460" y="85"/>
                    <a:pt x="1460" y="85"/>
                    <a:pt x="1460" y="85"/>
                  </a:cubicBezTo>
                  <a:cubicBezTo>
                    <a:pt x="1465" y="85"/>
                    <a:pt x="1465" y="85"/>
                    <a:pt x="1465" y="85"/>
                  </a:cubicBezTo>
                  <a:lnTo>
                    <a:pt x="1465" y="90"/>
                  </a:lnTo>
                  <a:close/>
                  <a:moveTo>
                    <a:pt x="1465" y="79"/>
                  </a:moveTo>
                  <a:cubicBezTo>
                    <a:pt x="1460" y="79"/>
                    <a:pt x="1460" y="79"/>
                    <a:pt x="1460" y="79"/>
                  </a:cubicBezTo>
                  <a:cubicBezTo>
                    <a:pt x="1460" y="74"/>
                    <a:pt x="1460" y="74"/>
                    <a:pt x="1460" y="74"/>
                  </a:cubicBezTo>
                  <a:cubicBezTo>
                    <a:pt x="1465" y="74"/>
                    <a:pt x="1465" y="74"/>
                    <a:pt x="1465" y="74"/>
                  </a:cubicBezTo>
                  <a:lnTo>
                    <a:pt x="1465" y="79"/>
                  </a:lnTo>
                  <a:close/>
                  <a:moveTo>
                    <a:pt x="1477" y="521"/>
                  </a:moveTo>
                  <a:cubicBezTo>
                    <a:pt x="1472" y="521"/>
                    <a:pt x="1472" y="521"/>
                    <a:pt x="1472" y="521"/>
                  </a:cubicBezTo>
                  <a:cubicBezTo>
                    <a:pt x="1472" y="501"/>
                    <a:pt x="1472" y="501"/>
                    <a:pt x="1472" y="501"/>
                  </a:cubicBezTo>
                  <a:cubicBezTo>
                    <a:pt x="1477" y="501"/>
                    <a:pt x="1477" y="501"/>
                    <a:pt x="1477" y="501"/>
                  </a:cubicBezTo>
                  <a:lnTo>
                    <a:pt x="1477" y="521"/>
                  </a:lnTo>
                  <a:close/>
                  <a:moveTo>
                    <a:pt x="1477" y="495"/>
                  </a:moveTo>
                  <a:cubicBezTo>
                    <a:pt x="1472" y="495"/>
                    <a:pt x="1472" y="495"/>
                    <a:pt x="1472" y="495"/>
                  </a:cubicBezTo>
                  <a:cubicBezTo>
                    <a:pt x="1472" y="475"/>
                    <a:pt x="1472" y="475"/>
                    <a:pt x="1472" y="475"/>
                  </a:cubicBezTo>
                  <a:cubicBezTo>
                    <a:pt x="1477" y="475"/>
                    <a:pt x="1477" y="475"/>
                    <a:pt x="1477" y="475"/>
                  </a:cubicBezTo>
                  <a:lnTo>
                    <a:pt x="1477" y="495"/>
                  </a:lnTo>
                  <a:close/>
                  <a:moveTo>
                    <a:pt x="1477" y="468"/>
                  </a:moveTo>
                  <a:cubicBezTo>
                    <a:pt x="1472" y="468"/>
                    <a:pt x="1472" y="468"/>
                    <a:pt x="1472" y="468"/>
                  </a:cubicBezTo>
                  <a:cubicBezTo>
                    <a:pt x="1472" y="449"/>
                    <a:pt x="1472" y="449"/>
                    <a:pt x="1472" y="449"/>
                  </a:cubicBezTo>
                  <a:cubicBezTo>
                    <a:pt x="1477" y="449"/>
                    <a:pt x="1477" y="449"/>
                    <a:pt x="1477" y="449"/>
                  </a:cubicBezTo>
                  <a:lnTo>
                    <a:pt x="1477" y="468"/>
                  </a:lnTo>
                  <a:close/>
                  <a:moveTo>
                    <a:pt x="1477" y="442"/>
                  </a:moveTo>
                  <a:cubicBezTo>
                    <a:pt x="1472" y="442"/>
                    <a:pt x="1472" y="442"/>
                    <a:pt x="1472" y="442"/>
                  </a:cubicBezTo>
                  <a:cubicBezTo>
                    <a:pt x="1472" y="423"/>
                    <a:pt x="1472" y="423"/>
                    <a:pt x="1472" y="423"/>
                  </a:cubicBezTo>
                  <a:cubicBezTo>
                    <a:pt x="1477" y="423"/>
                    <a:pt x="1477" y="423"/>
                    <a:pt x="1477" y="423"/>
                  </a:cubicBezTo>
                  <a:lnTo>
                    <a:pt x="1477" y="442"/>
                  </a:lnTo>
                  <a:close/>
                  <a:moveTo>
                    <a:pt x="1477" y="416"/>
                  </a:moveTo>
                  <a:cubicBezTo>
                    <a:pt x="1472" y="416"/>
                    <a:pt x="1472" y="416"/>
                    <a:pt x="1472" y="416"/>
                  </a:cubicBezTo>
                  <a:cubicBezTo>
                    <a:pt x="1472" y="396"/>
                    <a:pt x="1472" y="396"/>
                    <a:pt x="1472" y="396"/>
                  </a:cubicBezTo>
                  <a:cubicBezTo>
                    <a:pt x="1477" y="396"/>
                    <a:pt x="1477" y="396"/>
                    <a:pt x="1477" y="396"/>
                  </a:cubicBezTo>
                  <a:lnTo>
                    <a:pt x="1477" y="416"/>
                  </a:lnTo>
                  <a:close/>
                  <a:moveTo>
                    <a:pt x="1477" y="390"/>
                  </a:moveTo>
                  <a:cubicBezTo>
                    <a:pt x="1472" y="390"/>
                    <a:pt x="1472" y="390"/>
                    <a:pt x="1472" y="390"/>
                  </a:cubicBezTo>
                  <a:cubicBezTo>
                    <a:pt x="1472" y="370"/>
                    <a:pt x="1472" y="370"/>
                    <a:pt x="1472" y="370"/>
                  </a:cubicBezTo>
                  <a:cubicBezTo>
                    <a:pt x="1477" y="370"/>
                    <a:pt x="1477" y="370"/>
                    <a:pt x="1477" y="370"/>
                  </a:cubicBezTo>
                  <a:lnTo>
                    <a:pt x="1477" y="390"/>
                  </a:lnTo>
                  <a:close/>
                  <a:moveTo>
                    <a:pt x="1477" y="364"/>
                  </a:moveTo>
                  <a:cubicBezTo>
                    <a:pt x="1472" y="364"/>
                    <a:pt x="1472" y="364"/>
                    <a:pt x="1472" y="364"/>
                  </a:cubicBezTo>
                  <a:cubicBezTo>
                    <a:pt x="1472" y="344"/>
                    <a:pt x="1472" y="344"/>
                    <a:pt x="1472" y="344"/>
                  </a:cubicBezTo>
                  <a:cubicBezTo>
                    <a:pt x="1477" y="344"/>
                    <a:pt x="1477" y="344"/>
                    <a:pt x="1477" y="344"/>
                  </a:cubicBezTo>
                  <a:lnTo>
                    <a:pt x="1477" y="364"/>
                  </a:lnTo>
                  <a:close/>
                  <a:moveTo>
                    <a:pt x="1477" y="337"/>
                  </a:moveTo>
                  <a:cubicBezTo>
                    <a:pt x="1472" y="337"/>
                    <a:pt x="1472" y="337"/>
                    <a:pt x="1472" y="337"/>
                  </a:cubicBezTo>
                  <a:cubicBezTo>
                    <a:pt x="1472" y="318"/>
                    <a:pt x="1472" y="318"/>
                    <a:pt x="1472" y="318"/>
                  </a:cubicBezTo>
                  <a:cubicBezTo>
                    <a:pt x="1477" y="318"/>
                    <a:pt x="1477" y="318"/>
                    <a:pt x="1477" y="318"/>
                  </a:cubicBezTo>
                  <a:lnTo>
                    <a:pt x="1477" y="337"/>
                  </a:lnTo>
                  <a:close/>
                  <a:moveTo>
                    <a:pt x="1477" y="311"/>
                  </a:moveTo>
                  <a:cubicBezTo>
                    <a:pt x="1472" y="311"/>
                    <a:pt x="1472" y="311"/>
                    <a:pt x="1472" y="311"/>
                  </a:cubicBezTo>
                  <a:cubicBezTo>
                    <a:pt x="1472" y="291"/>
                    <a:pt x="1472" y="291"/>
                    <a:pt x="1472" y="291"/>
                  </a:cubicBezTo>
                  <a:cubicBezTo>
                    <a:pt x="1477" y="291"/>
                    <a:pt x="1477" y="291"/>
                    <a:pt x="1477" y="291"/>
                  </a:cubicBezTo>
                  <a:lnTo>
                    <a:pt x="1477" y="311"/>
                  </a:lnTo>
                  <a:close/>
                  <a:moveTo>
                    <a:pt x="1477" y="285"/>
                  </a:moveTo>
                  <a:cubicBezTo>
                    <a:pt x="1472" y="285"/>
                    <a:pt x="1472" y="285"/>
                    <a:pt x="1472" y="285"/>
                  </a:cubicBezTo>
                  <a:cubicBezTo>
                    <a:pt x="1472" y="265"/>
                    <a:pt x="1472" y="265"/>
                    <a:pt x="1472" y="265"/>
                  </a:cubicBezTo>
                  <a:cubicBezTo>
                    <a:pt x="1477" y="265"/>
                    <a:pt x="1477" y="265"/>
                    <a:pt x="1477" y="265"/>
                  </a:cubicBezTo>
                  <a:lnTo>
                    <a:pt x="1477" y="285"/>
                  </a:lnTo>
                  <a:close/>
                  <a:moveTo>
                    <a:pt x="1477" y="259"/>
                  </a:moveTo>
                  <a:cubicBezTo>
                    <a:pt x="1472" y="259"/>
                    <a:pt x="1472" y="259"/>
                    <a:pt x="1472" y="259"/>
                  </a:cubicBezTo>
                  <a:cubicBezTo>
                    <a:pt x="1472" y="239"/>
                    <a:pt x="1472" y="239"/>
                    <a:pt x="1472" y="239"/>
                  </a:cubicBezTo>
                  <a:cubicBezTo>
                    <a:pt x="1477" y="239"/>
                    <a:pt x="1477" y="239"/>
                    <a:pt x="1477" y="239"/>
                  </a:cubicBezTo>
                  <a:lnTo>
                    <a:pt x="1477" y="259"/>
                  </a:lnTo>
                  <a:close/>
                  <a:moveTo>
                    <a:pt x="1477" y="233"/>
                  </a:moveTo>
                  <a:cubicBezTo>
                    <a:pt x="1472" y="233"/>
                    <a:pt x="1472" y="233"/>
                    <a:pt x="1472" y="233"/>
                  </a:cubicBezTo>
                  <a:cubicBezTo>
                    <a:pt x="1472" y="213"/>
                    <a:pt x="1472" y="213"/>
                    <a:pt x="1472" y="213"/>
                  </a:cubicBezTo>
                  <a:cubicBezTo>
                    <a:pt x="1477" y="213"/>
                    <a:pt x="1477" y="213"/>
                    <a:pt x="1477" y="213"/>
                  </a:cubicBezTo>
                  <a:lnTo>
                    <a:pt x="1477" y="233"/>
                  </a:lnTo>
                  <a:close/>
                  <a:moveTo>
                    <a:pt x="1477" y="206"/>
                  </a:moveTo>
                  <a:cubicBezTo>
                    <a:pt x="1472" y="206"/>
                    <a:pt x="1472" y="206"/>
                    <a:pt x="1472" y="206"/>
                  </a:cubicBezTo>
                  <a:cubicBezTo>
                    <a:pt x="1472" y="187"/>
                    <a:pt x="1472" y="187"/>
                    <a:pt x="1472" y="187"/>
                  </a:cubicBezTo>
                  <a:cubicBezTo>
                    <a:pt x="1477" y="187"/>
                    <a:pt x="1477" y="187"/>
                    <a:pt x="1477" y="187"/>
                  </a:cubicBezTo>
                  <a:lnTo>
                    <a:pt x="1477" y="206"/>
                  </a:lnTo>
                  <a:close/>
                  <a:moveTo>
                    <a:pt x="1477" y="180"/>
                  </a:moveTo>
                  <a:cubicBezTo>
                    <a:pt x="1472" y="180"/>
                    <a:pt x="1472" y="180"/>
                    <a:pt x="1472" y="180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7" y="160"/>
                    <a:pt x="1477" y="160"/>
                    <a:pt x="1477" y="160"/>
                  </a:cubicBezTo>
                  <a:lnTo>
                    <a:pt x="1477" y="180"/>
                  </a:lnTo>
                  <a:close/>
                  <a:moveTo>
                    <a:pt x="1477" y="154"/>
                  </a:moveTo>
                  <a:cubicBezTo>
                    <a:pt x="1472" y="154"/>
                    <a:pt x="1472" y="154"/>
                    <a:pt x="1472" y="154"/>
                  </a:cubicBezTo>
                  <a:cubicBezTo>
                    <a:pt x="1472" y="134"/>
                    <a:pt x="1472" y="134"/>
                    <a:pt x="1472" y="134"/>
                  </a:cubicBezTo>
                  <a:cubicBezTo>
                    <a:pt x="1477" y="134"/>
                    <a:pt x="1477" y="134"/>
                    <a:pt x="1477" y="134"/>
                  </a:cubicBezTo>
                  <a:lnTo>
                    <a:pt x="1477" y="154"/>
                  </a:lnTo>
                  <a:close/>
                  <a:moveTo>
                    <a:pt x="1477" y="128"/>
                  </a:moveTo>
                  <a:cubicBezTo>
                    <a:pt x="1472" y="128"/>
                    <a:pt x="1472" y="128"/>
                    <a:pt x="1472" y="128"/>
                  </a:cubicBezTo>
                  <a:cubicBezTo>
                    <a:pt x="1472" y="108"/>
                    <a:pt x="1472" y="108"/>
                    <a:pt x="1472" y="108"/>
                  </a:cubicBezTo>
                  <a:cubicBezTo>
                    <a:pt x="1477" y="108"/>
                    <a:pt x="1477" y="108"/>
                    <a:pt x="1477" y="108"/>
                  </a:cubicBezTo>
                  <a:lnTo>
                    <a:pt x="1477" y="128"/>
                  </a:lnTo>
                  <a:close/>
                  <a:moveTo>
                    <a:pt x="1486" y="521"/>
                  </a:moveTo>
                  <a:cubicBezTo>
                    <a:pt x="1482" y="521"/>
                    <a:pt x="1482" y="521"/>
                    <a:pt x="1482" y="521"/>
                  </a:cubicBezTo>
                  <a:cubicBezTo>
                    <a:pt x="1482" y="501"/>
                    <a:pt x="1482" y="501"/>
                    <a:pt x="1482" y="501"/>
                  </a:cubicBezTo>
                  <a:cubicBezTo>
                    <a:pt x="1486" y="501"/>
                    <a:pt x="1486" y="501"/>
                    <a:pt x="1486" y="501"/>
                  </a:cubicBezTo>
                  <a:lnTo>
                    <a:pt x="1486" y="521"/>
                  </a:lnTo>
                  <a:close/>
                  <a:moveTo>
                    <a:pt x="1486" y="495"/>
                  </a:moveTo>
                  <a:cubicBezTo>
                    <a:pt x="1482" y="495"/>
                    <a:pt x="1482" y="495"/>
                    <a:pt x="1482" y="495"/>
                  </a:cubicBezTo>
                  <a:cubicBezTo>
                    <a:pt x="1482" y="475"/>
                    <a:pt x="1482" y="475"/>
                    <a:pt x="1482" y="475"/>
                  </a:cubicBezTo>
                  <a:cubicBezTo>
                    <a:pt x="1486" y="475"/>
                    <a:pt x="1486" y="475"/>
                    <a:pt x="1486" y="475"/>
                  </a:cubicBezTo>
                  <a:lnTo>
                    <a:pt x="1486" y="495"/>
                  </a:lnTo>
                  <a:close/>
                  <a:moveTo>
                    <a:pt x="1486" y="468"/>
                  </a:moveTo>
                  <a:cubicBezTo>
                    <a:pt x="1482" y="468"/>
                    <a:pt x="1482" y="468"/>
                    <a:pt x="1482" y="468"/>
                  </a:cubicBezTo>
                  <a:cubicBezTo>
                    <a:pt x="1482" y="449"/>
                    <a:pt x="1482" y="449"/>
                    <a:pt x="1482" y="449"/>
                  </a:cubicBezTo>
                  <a:cubicBezTo>
                    <a:pt x="1486" y="449"/>
                    <a:pt x="1486" y="449"/>
                    <a:pt x="1486" y="449"/>
                  </a:cubicBezTo>
                  <a:lnTo>
                    <a:pt x="1486" y="468"/>
                  </a:lnTo>
                  <a:close/>
                  <a:moveTo>
                    <a:pt x="1486" y="442"/>
                  </a:moveTo>
                  <a:cubicBezTo>
                    <a:pt x="1482" y="442"/>
                    <a:pt x="1482" y="442"/>
                    <a:pt x="1482" y="442"/>
                  </a:cubicBezTo>
                  <a:cubicBezTo>
                    <a:pt x="1482" y="423"/>
                    <a:pt x="1482" y="423"/>
                    <a:pt x="1482" y="423"/>
                  </a:cubicBezTo>
                  <a:cubicBezTo>
                    <a:pt x="1486" y="423"/>
                    <a:pt x="1486" y="423"/>
                    <a:pt x="1486" y="423"/>
                  </a:cubicBezTo>
                  <a:lnTo>
                    <a:pt x="1486" y="442"/>
                  </a:lnTo>
                  <a:close/>
                  <a:moveTo>
                    <a:pt x="1486" y="416"/>
                  </a:moveTo>
                  <a:cubicBezTo>
                    <a:pt x="1482" y="416"/>
                    <a:pt x="1482" y="416"/>
                    <a:pt x="1482" y="416"/>
                  </a:cubicBezTo>
                  <a:cubicBezTo>
                    <a:pt x="1482" y="396"/>
                    <a:pt x="1482" y="396"/>
                    <a:pt x="1482" y="396"/>
                  </a:cubicBezTo>
                  <a:cubicBezTo>
                    <a:pt x="1486" y="396"/>
                    <a:pt x="1486" y="396"/>
                    <a:pt x="1486" y="396"/>
                  </a:cubicBezTo>
                  <a:lnTo>
                    <a:pt x="1486" y="416"/>
                  </a:lnTo>
                  <a:close/>
                  <a:moveTo>
                    <a:pt x="1486" y="390"/>
                  </a:moveTo>
                  <a:cubicBezTo>
                    <a:pt x="1482" y="390"/>
                    <a:pt x="1482" y="390"/>
                    <a:pt x="1482" y="390"/>
                  </a:cubicBezTo>
                  <a:cubicBezTo>
                    <a:pt x="1482" y="370"/>
                    <a:pt x="1482" y="370"/>
                    <a:pt x="1482" y="370"/>
                  </a:cubicBezTo>
                  <a:cubicBezTo>
                    <a:pt x="1486" y="370"/>
                    <a:pt x="1486" y="370"/>
                    <a:pt x="1486" y="370"/>
                  </a:cubicBezTo>
                  <a:lnTo>
                    <a:pt x="1486" y="390"/>
                  </a:lnTo>
                  <a:close/>
                  <a:moveTo>
                    <a:pt x="1486" y="364"/>
                  </a:moveTo>
                  <a:cubicBezTo>
                    <a:pt x="1482" y="364"/>
                    <a:pt x="1482" y="364"/>
                    <a:pt x="1482" y="364"/>
                  </a:cubicBezTo>
                  <a:cubicBezTo>
                    <a:pt x="1482" y="344"/>
                    <a:pt x="1482" y="344"/>
                    <a:pt x="1482" y="344"/>
                  </a:cubicBezTo>
                  <a:cubicBezTo>
                    <a:pt x="1486" y="344"/>
                    <a:pt x="1486" y="344"/>
                    <a:pt x="1486" y="344"/>
                  </a:cubicBezTo>
                  <a:lnTo>
                    <a:pt x="1486" y="364"/>
                  </a:lnTo>
                  <a:close/>
                  <a:moveTo>
                    <a:pt x="1486" y="337"/>
                  </a:moveTo>
                  <a:cubicBezTo>
                    <a:pt x="1482" y="337"/>
                    <a:pt x="1482" y="337"/>
                    <a:pt x="1482" y="337"/>
                  </a:cubicBezTo>
                  <a:cubicBezTo>
                    <a:pt x="1482" y="318"/>
                    <a:pt x="1482" y="318"/>
                    <a:pt x="1482" y="318"/>
                  </a:cubicBezTo>
                  <a:cubicBezTo>
                    <a:pt x="1486" y="318"/>
                    <a:pt x="1486" y="318"/>
                    <a:pt x="1486" y="318"/>
                  </a:cubicBezTo>
                  <a:lnTo>
                    <a:pt x="1486" y="337"/>
                  </a:lnTo>
                  <a:close/>
                  <a:moveTo>
                    <a:pt x="1486" y="311"/>
                  </a:moveTo>
                  <a:cubicBezTo>
                    <a:pt x="1482" y="311"/>
                    <a:pt x="1482" y="311"/>
                    <a:pt x="1482" y="311"/>
                  </a:cubicBezTo>
                  <a:cubicBezTo>
                    <a:pt x="1482" y="291"/>
                    <a:pt x="1482" y="291"/>
                    <a:pt x="1482" y="291"/>
                  </a:cubicBezTo>
                  <a:cubicBezTo>
                    <a:pt x="1486" y="291"/>
                    <a:pt x="1486" y="291"/>
                    <a:pt x="1486" y="291"/>
                  </a:cubicBezTo>
                  <a:lnTo>
                    <a:pt x="1486" y="311"/>
                  </a:lnTo>
                  <a:close/>
                  <a:moveTo>
                    <a:pt x="1486" y="285"/>
                  </a:moveTo>
                  <a:cubicBezTo>
                    <a:pt x="1482" y="285"/>
                    <a:pt x="1482" y="285"/>
                    <a:pt x="1482" y="285"/>
                  </a:cubicBezTo>
                  <a:cubicBezTo>
                    <a:pt x="1482" y="265"/>
                    <a:pt x="1482" y="265"/>
                    <a:pt x="1482" y="265"/>
                  </a:cubicBezTo>
                  <a:cubicBezTo>
                    <a:pt x="1486" y="265"/>
                    <a:pt x="1486" y="265"/>
                    <a:pt x="1486" y="265"/>
                  </a:cubicBezTo>
                  <a:lnTo>
                    <a:pt x="1486" y="285"/>
                  </a:lnTo>
                  <a:close/>
                  <a:moveTo>
                    <a:pt x="1486" y="259"/>
                  </a:moveTo>
                  <a:cubicBezTo>
                    <a:pt x="1482" y="259"/>
                    <a:pt x="1482" y="259"/>
                    <a:pt x="1482" y="259"/>
                  </a:cubicBezTo>
                  <a:cubicBezTo>
                    <a:pt x="1482" y="239"/>
                    <a:pt x="1482" y="239"/>
                    <a:pt x="1482" y="239"/>
                  </a:cubicBezTo>
                  <a:cubicBezTo>
                    <a:pt x="1486" y="239"/>
                    <a:pt x="1486" y="239"/>
                    <a:pt x="1486" y="239"/>
                  </a:cubicBezTo>
                  <a:lnTo>
                    <a:pt x="1486" y="259"/>
                  </a:lnTo>
                  <a:close/>
                  <a:moveTo>
                    <a:pt x="1486" y="233"/>
                  </a:moveTo>
                  <a:cubicBezTo>
                    <a:pt x="1482" y="233"/>
                    <a:pt x="1482" y="233"/>
                    <a:pt x="1482" y="233"/>
                  </a:cubicBezTo>
                  <a:cubicBezTo>
                    <a:pt x="1482" y="213"/>
                    <a:pt x="1482" y="213"/>
                    <a:pt x="1482" y="213"/>
                  </a:cubicBezTo>
                  <a:cubicBezTo>
                    <a:pt x="1486" y="213"/>
                    <a:pt x="1486" y="213"/>
                    <a:pt x="1486" y="213"/>
                  </a:cubicBezTo>
                  <a:lnTo>
                    <a:pt x="1486" y="233"/>
                  </a:lnTo>
                  <a:close/>
                  <a:moveTo>
                    <a:pt x="1486" y="206"/>
                  </a:moveTo>
                  <a:cubicBezTo>
                    <a:pt x="1482" y="206"/>
                    <a:pt x="1482" y="206"/>
                    <a:pt x="1482" y="206"/>
                  </a:cubicBezTo>
                  <a:cubicBezTo>
                    <a:pt x="1482" y="187"/>
                    <a:pt x="1482" y="187"/>
                    <a:pt x="1482" y="187"/>
                  </a:cubicBezTo>
                  <a:cubicBezTo>
                    <a:pt x="1486" y="187"/>
                    <a:pt x="1486" y="187"/>
                    <a:pt x="1486" y="187"/>
                  </a:cubicBezTo>
                  <a:lnTo>
                    <a:pt x="1486" y="206"/>
                  </a:lnTo>
                  <a:close/>
                  <a:moveTo>
                    <a:pt x="1486" y="180"/>
                  </a:moveTo>
                  <a:cubicBezTo>
                    <a:pt x="1482" y="180"/>
                    <a:pt x="1482" y="180"/>
                    <a:pt x="1482" y="180"/>
                  </a:cubicBezTo>
                  <a:cubicBezTo>
                    <a:pt x="1482" y="160"/>
                    <a:pt x="1482" y="160"/>
                    <a:pt x="1482" y="160"/>
                  </a:cubicBezTo>
                  <a:cubicBezTo>
                    <a:pt x="1486" y="160"/>
                    <a:pt x="1486" y="160"/>
                    <a:pt x="1486" y="160"/>
                  </a:cubicBezTo>
                  <a:lnTo>
                    <a:pt x="1486" y="180"/>
                  </a:lnTo>
                  <a:close/>
                  <a:moveTo>
                    <a:pt x="1486" y="154"/>
                  </a:moveTo>
                  <a:cubicBezTo>
                    <a:pt x="1482" y="154"/>
                    <a:pt x="1482" y="154"/>
                    <a:pt x="1482" y="154"/>
                  </a:cubicBezTo>
                  <a:cubicBezTo>
                    <a:pt x="1482" y="134"/>
                    <a:pt x="1482" y="134"/>
                    <a:pt x="1482" y="134"/>
                  </a:cubicBezTo>
                  <a:cubicBezTo>
                    <a:pt x="1486" y="134"/>
                    <a:pt x="1486" y="134"/>
                    <a:pt x="1486" y="134"/>
                  </a:cubicBezTo>
                  <a:lnTo>
                    <a:pt x="1486" y="154"/>
                  </a:lnTo>
                  <a:close/>
                  <a:moveTo>
                    <a:pt x="1486" y="128"/>
                  </a:moveTo>
                  <a:cubicBezTo>
                    <a:pt x="1482" y="128"/>
                    <a:pt x="1482" y="128"/>
                    <a:pt x="1482" y="128"/>
                  </a:cubicBezTo>
                  <a:cubicBezTo>
                    <a:pt x="1482" y="108"/>
                    <a:pt x="1482" y="108"/>
                    <a:pt x="1482" y="108"/>
                  </a:cubicBezTo>
                  <a:cubicBezTo>
                    <a:pt x="1486" y="108"/>
                    <a:pt x="1486" y="108"/>
                    <a:pt x="1486" y="108"/>
                  </a:cubicBezTo>
                  <a:lnTo>
                    <a:pt x="1486" y="128"/>
                  </a:lnTo>
                  <a:close/>
                  <a:moveTo>
                    <a:pt x="1505" y="508"/>
                  </a:moveTo>
                  <a:cubicBezTo>
                    <a:pt x="1505" y="509"/>
                    <a:pt x="1505" y="510"/>
                    <a:pt x="1504" y="510"/>
                  </a:cubicBezTo>
                  <a:cubicBezTo>
                    <a:pt x="1491" y="510"/>
                    <a:pt x="1491" y="510"/>
                    <a:pt x="1491" y="510"/>
                  </a:cubicBezTo>
                  <a:cubicBezTo>
                    <a:pt x="1490" y="510"/>
                    <a:pt x="1489" y="509"/>
                    <a:pt x="1489" y="508"/>
                  </a:cubicBezTo>
                  <a:cubicBezTo>
                    <a:pt x="1489" y="503"/>
                    <a:pt x="1489" y="503"/>
                    <a:pt x="1489" y="503"/>
                  </a:cubicBezTo>
                  <a:cubicBezTo>
                    <a:pt x="1489" y="502"/>
                    <a:pt x="1490" y="502"/>
                    <a:pt x="1491" y="502"/>
                  </a:cubicBezTo>
                  <a:cubicBezTo>
                    <a:pt x="1504" y="502"/>
                    <a:pt x="1504" y="502"/>
                    <a:pt x="1504" y="502"/>
                  </a:cubicBezTo>
                  <a:cubicBezTo>
                    <a:pt x="1505" y="502"/>
                    <a:pt x="1505" y="502"/>
                    <a:pt x="1505" y="503"/>
                  </a:cubicBezTo>
                  <a:lnTo>
                    <a:pt x="1505" y="508"/>
                  </a:lnTo>
                  <a:close/>
                  <a:moveTo>
                    <a:pt x="1505" y="497"/>
                  </a:moveTo>
                  <a:cubicBezTo>
                    <a:pt x="1505" y="498"/>
                    <a:pt x="1505" y="499"/>
                    <a:pt x="1504" y="499"/>
                  </a:cubicBezTo>
                  <a:cubicBezTo>
                    <a:pt x="1491" y="499"/>
                    <a:pt x="1491" y="499"/>
                    <a:pt x="1491" y="499"/>
                  </a:cubicBezTo>
                  <a:cubicBezTo>
                    <a:pt x="1490" y="499"/>
                    <a:pt x="1489" y="498"/>
                    <a:pt x="1489" y="497"/>
                  </a:cubicBezTo>
                  <a:cubicBezTo>
                    <a:pt x="1489" y="492"/>
                    <a:pt x="1489" y="492"/>
                    <a:pt x="1489" y="492"/>
                  </a:cubicBezTo>
                  <a:cubicBezTo>
                    <a:pt x="1489" y="492"/>
                    <a:pt x="1490" y="491"/>
                    <a:pt x="1491" y="491"/>
                  </a:cubicBezTo>
                  <a:cubicBezTo>
                    <a:pt x="1504" y="491"/>
                    <a:pt x="1504" y="491"/>
                    <a:pt x="1504" y="491"/>
                  </a:cubicBezTo>
                  <a:cubicBezTo>
                    <a:pt x="1505" y="491"/>
                    <a:pt x="1505" y="492"/>
                    <a:pt x="1505" y="492"/>
                  </a:cubicBezTo>
                  <a:lnTo>
                    <a:pt x="1505" y="497"/>
                  </a:lnTo>
                  <a:close/>
                  <a:moveTo>
                    <a:pt x="1505" y="476"/>
                  </a:moveTo>
                  <a:cubicBezTo>
                    <a:pt x="1505" y="477"/>
                    <a:pt x="1505" y="477"/>
                    <a:pt x="1504" y="477"/>
                  </a:cubicBezTo>
                  <a:cubicBezTo>
                    <a:pt x="1491" y="477"/>
                    <a:pt x="1491" y="477"/>
                    <a:pt x="1491" y="477"/>
                  </a:cubicBezTo>
                  <a:cubicBezTo>
                    <a:pt x="1490" y="477"/>
                    <a:pt x="1489" y="477"/>
                    <a:pt x="1489" y="476"/>
                  </a:cubicBezTo>
                  <a:cubicBezTo>
                    <a:pt x="1489" y="471"/>
                    <a:pt x="1489" y="471"/>
                    <a:pt x="1489" y="471"/>
                  </a:cubicBezTo>
                  <a:cubicBezTo>
                    <a:pt x="1489" y="470"/>
                    <a:pt x="1490" y="469"/>
                    <a:pt x="1491" y="469"/>
                  </a:cubicBezTo>
                  <a:cubicBezTo>
                    <a:pt x="1504" y="469"/>
                    <a:pt x="1504" y="469"/>
                    <a:pt x="1504" y="469"/>
                  </a:cubicBezTo>
                  <a:cubicBezTo>
                    <a:pt x="1505" y="469"/>
                    <a:pt x="1505" y="470"/>
                    <a:pt x="1505" y="471"/>
                  </a:cubicBezTo>
                  <a:lnTo>
                    <a:pt x="1505" y="476"/>
                  </a:lnTo>
                  <a:close/>
                  <a:moveTo>
                    <a:pt x="1505" y="465"/>
                  </a:moveTo>
                  <a:cubicBezTo>
                    <a:pt x="1505" y="466"/>
                    <a:pt x="1505" y="467"/>
                    <a:pt x="1504" y="467"/>
                  </a:cubicBezTo>
                  <a:cubicBezTo>
                    <a:pt x="1491" y="467"/>
                    <a:pt x="1491" y="467"/>
                    <a:pt x="1491" y="467"/>
                  </a:cubicBezTo>
                  <a:cubicBezTo>
                    <a:pt x="1490" y="467"/>
                    <a:pt x="1489" y="466"/>
                    <a:pt x="1489" y="465"/>
                  </a:cubicBezTo>
                  <a:cubicBezTo>
                    <a:pt x="1489" y="460"/>
                    <a:pt x="1489" y="460"/>
                    <a:pt x="1489" y="460"/>
                  </a:cubicBezTo>
                  <a:cubicBezTo>
                    <a:pt x="1489" y="459"/>
                    <a:pt x="1490" y="458"/>
                    <a:pt x="1491" y="458"/>
                  </a:cubicBezTo>
                  <a:cubicBezTo>
                    <a:pt x="1504" y="458"/>
                    <a:pt x="1504" y="458"/>
                    <a:pt x="1504" y="458"/>
                  </a:cubicBezTo>
                  <a:cubicBezTo>
                    <a:pt x="1505" y="458"/>
                    <a:pt x="1505" y="459"/>
                    <a:pt x="1505" y="460"/>
                  </a:cubicBezTo>
                  <a:lnTo>
                    <a:pt x="1505" y="465"/>
                  </a:lnTo>
                  <a:close/>
                  <a:moveTo>
                    <a:pt x="1505" y="454"/>
                  </a:moveTo>
                  <a:cubicBezTo>
                    <a:pt x="1505" y="455"/>
                    <a:pt x="1505" y="456"/>
                    <a:pt x="1504" y="456"/>
                  </a:cubicBezTo>
                  <a:cubicBezTo>
                    <a:pt x="1491" y="456"/>
                    <a:pt x="1491" y="456"/>
                    <a:pt x="1491" y="456"/>
                  </a:cubicBezTo>
                  <a:cubicBezTo>
                    <a:pt x="1490" y="456"/>
                    <a:pt x="1489" y="455"/>
                    <a:pt x="1489" y="454"/>
                  </a:cubicBezTo>
                  <a:cubicBezTo>
                    <a:pt x="1489" y="449"/>
                    <a:pt x="1489" y="449"/>
                    <a:pt x="1489" y="449"/>
                  </a:cubicBezTo>
                  <a:cubicBezTo>
                    <a:pt x="1489" y="448"/>
                    <a:pt x="1490" y="448"/>
                    <a:pt x="1491" y="448"/>
                  </a:cubicBezTo>
                  <a:cubicBezTo>
                    <a:pt x="1504" y="448"/>
                    <a:pt x="1504" y="448"/>
                    <a:pt x="1504" y="448"/>
                  </a:cubicBezTo>
                  <a:cubicBezTo>
                    <a:pt x="1505" y="448"/>
                    <a:pt x="1505" y="448"/>
                    <a:pt x="1505" y="449"/>
                  </a:cubicBezTo>
                  <a:lnTo>
                    <a:pt x="1505" y="454"/>
                  </a:lnTo>
                  <a:close/>
                  <a:moveTo>
                    <a:pt x="1505" y="443"/>
                  </a:moveTo>
                  <a:cubicBezTo>
                    <a:pt x="1505" y="444"/>
                    <a:pt x="1505" y="445"/>
                    <a:pt x="1504" y="445"/>
                  </a:cubicBezTo>
                  <a:cubicBezTo>
                    <a:pt x="1491" y="445"/>
                    <a:pt x="1491" y="445"/>
                    <a:pt x="1491" y="445"/>
                  </a:cubicBezTo>
                  <a:cubicBezTo>
                    <a:pt x="1490" y="445"/>
                    <a:pt x="1489" y="444"/>
                    <a:pt x="1489" y="443"/>
                  </a:cubicBezTo>
                  <a:cubicBezTo>
                    <a:pt x="1489" y="439"/>
                    <a:pt x="1489" y="439"/>
                    <a:pt x="1489" y="439"/>
                  </a:cubicBezTo>
                  <a:cubicBezTo>
                    <a:pt x="1489" y="438"/>
                    <a:pt x="1490" y="437"/>
                    <a:pt x="1491" y="437"/>
                  </a:cubicBezTo>
                  <a:cubicBezTo>
                    <a:pt x="1504" y="437"/>
                    <a:pt x="1504" y="437"/>
                    <a:pt x="1504" y="437"/>
                  </a:cubicBezTo>
                  <a:cubicBezTo>
                    <a:pt x="1505" y="437"/>
                    <a:pt x="1505" y="438"/>
                    <a:pt x="1505" y="439"/>
                  </a:cubicBezTo>
                  <a:lnTo>
                    <a:pt x="1505" y="443"/>
                  </a:lnTo>
                  <a:close/>
                  <a:moveTo>
                    <a:pt x="1505" y="433"/>
                  </a:moveTo>
                  <a:cubicBezTo>
                    <a:pt x="1505" y="434"/>
                    <a:pt x="1505" y="434"/>
                    <a:pt x="1504" y="434"/>
                  </a:cubicBezTo>
                  <a:cubicBezTo>
                    <a:pt x="1491" y="434"/>
                    <a:pt x="1491" y="434"/>
                    <a:pt x="1491" y="434"/>
                  </a:cubicBezTo>
                  <a:cubicBezTo>
                    <a:pt x="1490" y="434"/>
                    <a:pt x="1489" y="434"/>
                    <a:pt x="1489" y="433"/>
                  </a:cubicBezTo>
                  <a:cubicBezTo>
                    <a:pt x="1489" y="428"/>
                    <a:pt x="1489" y="428"/>
                    <a:pt x="1489" y="428"/>
                  </a:cubicBezTo>
                  <a:cubicBezTo>
                    <a:pt x="1489" y="427"/>
                    <a:pt x="1490" y="426"/>
                    <a:pt x="1491" y="426"/>
                  </a:cubicBezTo>
                  <a:cubicBezTo>
                    <a:pt x="1504" y="426"/>
                    <a:pt x="1504" y="426"/>
                    <a:pt x="1504" y="426"/>
                  </a:cubicBezTo>
                  <a:cubicBezTo>
                    <a:pt x="1505" y="426"/>
                    <a:pt x="1505" y="427"/>
                    <a:pt x="1505" y="428"/>
                  </a:cubicBezTo>
                  <a:lnTo>
                    <a:pt x="1505" y="433"/>
                  </a:lnTo>
                  <a:close/>
                  <a:moveTo>
                    <a:pt x="1505" y="411"/>
                  </a:moveTo>
                  <a:cubicBezTo>
                    <a:pt x="1505" y="412"/>
                    <a:pt x="1505" y="413"/>
                    <a:pt x="1504" y="413"/>
                  </a:cubicBezTo>
                  <a:cubicBezTo>
                    <a:pt x="1491" y="413"/>
                    <a:pt x="1491" y="413"/>
                    <a:pt x="1491" y="413"/>
                  </a:cubicBezTo>
                  <a:cubicBezTo>
                    <a:pt x="1490" y="413"/>
                    <a:pt x="1489" y="412"/>
                    <a:pt x="1489" y="411"/>
                  </a:cubicBezTo>
                  <a:cubicBezTo>
                    <a:pt x="1489" y="406"/>
                    <a:pt x="1489" y="406"/>
                    <a:pt x="1489" y="406"/>
                  </a:cubicBezTo>
                  <a:cubicBezTo>
                    <a:pt x="1489" y="405"/>
                    <a:pt x="1490" y="405"/>
                    <a:pt x="1491" y="405"/>
                  </a:cubicBezTo>
                  <a:cubicBezTo>
                    <a:pt x="1504" y="405"/>
                    <a:pt x="1504" y="405"/>
                    <a:pt x="1504" y="405"/>
                  </a:cubicBezTo>
                  <a:cubicBezTo>
                    <a:pt x="1505" y="405"/>
                    <a:pt x="1505" y="405"/>
                    <a:pt x="1505" y="406"/>
                  </a:cubicBezTo>
                  <a:lnTo>
                    <a:pt x="1505" y="411"/>
                  </a:lnTo>
                  <a:close/>
                  <a:moveTo>
                    <a:pt x="1505" y="400"/>
                  </a:moveTo>
                  <a:cubicBezTo>
                    <a:pt x="1505" y="401"/>
                    <a:pt x="1505" y="402"/>
                    <a:pt x="1504" y="402"/>
                  </a:cubicBezTo>
                  <a:cubicBezTo>
                    <a:pt x="1491" y="402"/>
                    <a:pt x="1491" y="402"/>
                    <a:pt x="1491" y="402"/>
                  </a:cubicBezTo>
                  <a:cubicBezTo>
                    <a:pt x="1490" y="402"/>
                    <a:pt x="1489" y="401"/>
                    <a:pt x="1489" y="400"/>
                  </a:cubicBezTo>
                  <a:cubicBezTo>
                    <a:pt x="1489" y="395"/>
                    <a:pt x="1489" y="395"/>
                    <a:pt x="1489" y="395"/>
                  </a:cubicBezTo>
                  <a:cubicBezTo>
                    <a:pt x="1489" y="395"/>
                    <a:pt x="1490" y="394"/>
                    <a:pt x="1491" y="394"/>
                  </a:cubicBezTo>
                  <a:cubicBezTo>
                    <a:pt x="1504" y="394"/>
                    <a:pt x="1504" y="394"/>
                    <a:pt x="1504" y="394"/>
                  </a:cubicBezTo>
                  <a:cubicBezTo>
                    <a:pt x="1505" y="394"/>
                    <a:pt x="1505" y="395"/>
                    <a:pt x="1505" y="395"/>
                  </a:cubicBezTo>
                  <a:lnTo>
                    <a:pt x="1505" y="400"/>
                  </a:lnTo>
                  <a:close/>
                  <a:moveTo>
                    <a:pt x="1505" y="390"/>
                  </a:moveTo>
                  <a:cubicBezTo>
                    <a:pt x="1505" y="390"/>
                    <a:pt x="1505" y="391"/>
                    <a:pt x="1504" y="391"/>
                  </a:cubicBezTo>
                  <a:cubicBezTo>
                    <a:pt x="1491" y="391"/>
                    <a:pt x="1491" y="391"/>
                    <a:pt x="1491" y="391"/>
                  </a:cubicBezTo>
                  <a:cubicBezTo>
                    <a:pt x="1490" y="391"/>
                    <a:pt x="1489" y="390"/>
                    <a:pt x="1489" y="390"/>
                  </a:cubicBezTo>
                  <a:cubicBezTo>
                    <a:pt x="1489" y="385"/>
                    <a:pt x="1489" y="385"/>
                    <a:pt x="1489" y="385"/>
                  </a:cubicBezTo>
                  <a:cubicBezTo>
                    <a:pt x="1489" y="384"/>
                    <a:pt x="1490" y="383"/>
                    <a:pt x="1491" y="383"/>
                  </a:cubicBezTo>
                  <a:cubicBezTo>
                    <a:pt x="1504" y="383"/>
                    <a:pt x="1504" y="383"/>
                    <a:pt x="1504" y="383"/>
                  </a:cubicBezTo>
                  <a:cubicBezTo>
                    <a:pt x="1505" y="383"/>
                    <a:pt x="1505" y="384"/>
                    <a:pt x="1505" y="385"/>
                  </a:cubicBezTo>
                  <a:lnTo>
                    <a:pt x="1505" y="390"/>
                  </a:lnTo>
                  <a:close/>
                  <a:moveTo>
                    <a:pt x="1505" y="379"/>
                  </a:moveTo>
                  <a:cubicBezTo>
                    <a:pt x="1505" y="380"/>
                    <a:pt x="1505" y="380"/>
                    <a:pt x="1504" y="380"/>
                  </a:cubicBezTo>
                  <a:cubicBezTo>
                    <a:pt x="1491" y="380"/>
                    <a:pt x="1491" y="380"/>
                    <a:pt x="1491" y="380"/>
                  </a:cubicBezTo>
                  <a:cubicBezTo>
                    <a:pt x="1490" y="380"/>
                    <a:pt x="1489" y="380"/>
                    <a:pt x="1489" y="379"/>
                  </a:cubicBezTo>
                  <a:cubicBezTo>
                    <a:pt x="1489" y="374"/>
                    <a:pt x="1489" y="374"/>
                    <a:pt x="1489" y="374"/>
                  </a:cubicBezTo>
                  <a:cubicBezTo>
                    <a:pt x="1489" y="373"/>
                    <a:pt x="1490" y="372"/>
                    <a:pt x="1491" y="372"/>
                  </a:cubicBezTo>
                  <a:cubicBezTo>
                    <a:pt x="1504" y="372"/>
                    <a:pt x="1504" y="372"/>
                    <a:pt x="1504" y="372"/>
                  </a:cubicBezTo>
                  <a:cubicBezTo>
                    <a:pt x="1505" y="372"/>
                    <a:pt x="1505" y="373"/>
                    <a:pt x="1505" y="374"/>
                  </a:cubicBezTo>
                  <a:lnTo>
                    <a:pt x="1505" y="379"/>
                  </a:lnTo>
                  <a:close/>
                  <a:moveTo>
                    <a:pt x="1505" y="368"/>
                  </a:moveTo>
                  <a:cubicBezTo>
                    <a:pt x="1505" y="369"/>
                    <a:pt x="1505" y="370"/>
                    <a:pt x="1504" y="370"/>
                  </a:cubicBezTo>
                  <a:cubicBezTo>
                    <a:pt x="1491" y="370"/>
                    <a:pt x="1491" y="370"/>
                    <a:pt x="1491" y="370"/>
                  </a:cubicBezTo>
                  <a:cubicBezTo>
                    <a:pt x="1490" y="370"/>
                    <a:pt x="1489" y="369"/>
                    <a:pt x="1489" y="368"/>
                  </a:cubicBezTo>
                  <a:cubicBezTo>
                    <a:pt x="1489" y="363"/>
                    <a:pt x="1489" y="363"/>
                    <a:pt x="1489" y="363"/>
                  </a:cubicBezTo>
                  <a:cubicBezTo>
                    <a:pt x="1489" y="362"/>
                    <a:pt x="1490" y="361"/>
                    <a:pt x="1491" y="361"/>
                  </a:cubicBezTo>
                  <a:cubicBezTo>
                    <a:pt x="1504" y="361"/>
                    <a:pt x="1504" y="361"/>
                    <a:pt x="1504" y="361"/>
                  </a:cubicBezTo>
                  <a:cubicBezTo>
                    <a:pt x="1505" y="361"/>
                    <a:pt x="1505" y="362"/>
                    <a:pt x="1505" y="363"/>
                  </a:cubicBezTo>
                  <a:lnTo>
                    <a:pt x="1505" y="368"/>
                  </a:lnTo>
                  <a:close/>
                  <a:moveTo>
                    <a:pt x="1505" y="357"/>
                  </a:moveTo>
                  <a:cubicBezTo>
                    <a:pt x="1505" y="358"/>
                    <a:pt x="1505" y="359"/>
                    <a:pt x="1504" y="359"/>
                  </a:cubicBezTo>
                  <a:cubicBezTo>
                    <a:pt x="1491" y="359"/>
                    <a:pt x="1491" y="359"/>
                    <a:pt x="1491" y="359"/>
                  </a:cubicBezTo>
                  <a:cubicBezTo>
                    <a:pt x="1490" y="359"/>
                    <a:pt x="1489" y="358"/>
                    <a:pt x="1489" y="357"/>
                  </a:cubicBezTo>
                  <a:cubicBezTo>
                    <a:pt x="1489" y="352"/>
                    <a:pt x="1489" y="352"/>
                    <a:pt x="1489" y="352"/>
                  </a:cubicBezTo>
                  <a:cubicBezTo>
                    <a:pt x="1489" y="351"/>
                    <a:pt x="1490" y="351"/>
                    <a:pt x="1491" y="351"/>
                  </a:cubicBezTo>
                  <a:cubicBezTo>
                    <a:pt x="1504" y="351"/>
                    <a:pt x="1504" y="351"/>
                    <a:pt x="1504" y="351"/>
                  </a:cubicBezTo>
                  <a:cubicBezTo>
                    <a:pt x="1505" y="351"/>
                    <a:pt x="1505" y="351"/>
                    <a:pt x="1505" y="352"/>
                  </a:cubicBezTo>
                  <a:lnTo>
                    <a:pt x="1505" y="357"/>
                  </a:lnTo>
                  <a:close/>
                  <a:moveTo>
                    <a:pt x="1526" y="508"/>
                  </a:moveTo>
                  <a:cubicBezTo>
                    <a:pt x="1526" y="509"/>
                    <a:pt x="1525" y="510"/>
                    <a:pt x="1524" y="510"/>
                  </a:cubicBezTo>
                  <a:cubicBezTo>
                    <a:pt x="1512" y="510"/>
                    <a:pt x="1512" y="510"/>
                    <a:pt x="1512" y="510"/>
                  </a:cubicBezTo>
                  <a:cubicBezTo>
                    <a:pt x="1511" y="510"/>
                    <a:pt x="1510" y="509"/>
                    <a:pt x="1510" y="508"/>
                  </a:cubicBezTo>
                  <a:cubicBezTo>
                    <a:pt x="1510" y="503"/>
                    <a:pt x="1510" y="503"/>
                    <a:pt x="1510" y="503"/>
                  </a:cubicBezTo>
                  <a:cubicBezTo>
                    <a:pt x="1510" y="502"/>
                    <a:pt x="1511" y="502"/>
                    <a:pt x="1512" y="502"/>
                  </a:cubicBezTo>
                  <a:cubicBezTo>
                    <a:pt x="1524" y="502"/>
                    <a:pt x="1524" y="502"/>
                    <a:pt x="1524" y="502"/>
                  </a:cubicBezTo>
                  <a:cubicBezTo>
                    <a:pt x="1525" y="502"/>
                    <a:pt x="1526" y="502"/>
                    <a:pt x="1526" y="503"/>
                  </a:cubicBezTo>
                  <a:lnTo>
                    <a:pt x="1526" y="508"/>
                  </a:lnTo>
                  <a:close/>
                  <a:moveTo>
                    <a:pt x="1526" y="497"/>
                  </a:moveTo>
                  <a:cubicBezTo>
                    <a:pt x="1526" y="498"/>
                    <a:pt x="1525" y="499"/>
                    <a:pt x="1524" y="499"/>
                  </a:cubicBezTo>
                  <a:cubicBezTo>
                    <a:pt x="1512" y="499"/>
                    <a:pt x="1512" y="499"/>
                    <a:pt x="1512" y="499"/>
                  </a:cubicBezTo>
                  <a:cubicBezTo>
                    <a:pt x="1511" y="499"/>
                    <a:pt x="1510" y="498"/>
                    <a:pt x="1510" y="497"/>
                  </a:cubicBezTo>
                  <a:cubicBezTo>
                    <a:pt x="1510" y="492"/>
                    <a:pt x="1510" y="492"/>
                    <a:pt x="1510" y="492"/>
                  </a:cubicBezTo>
                  <a:cubicBezTo>
                    <a:pt x="1510" y="492"/>
                    <a:pt x="1511" y="491"/>
                    <a:pt x="1512" y="491"/>
                  </a:cubicBezTo>
                  <a:cubicBezTo>
                    <a:pt x="1524" y="491"/>
                    <a:pt x="1524" y="491"/>
                    <a:pt x="1524" y="491"/>
                  </a:cubicBezTo>
                  <a:cubicBezTo>
                    <a:pt x="1525" y="491"/>
                    <a:pt x="1526" y="492"/>
                    <a:pt x="1526" y="492"/>
                  </a:cubicBezTo>
                  <a:lnTo>
                    <a:pt x="1526" y="497"/>
                  </a:lnTo>
                  <a:close/>
                  <a:moveTo>
                    <a:pt x="1526" y="487"/>
                  </a:moveTo>
                  <a:cubicBezTo>
                    <a:pt x="1526" y="487"/>
                    <a:pt x="1525" y="488"/>
                    <a:pt x="1524" y="488"/>
                  </a:cubicBezTo>
                  <a:cubicBezTo>
                    <a:pt x="1512" y="488"/>
                    <a:pt x="1512" y="488"/>
                    <a:pt x="1512" y="488"/>
                  </a:cubicBezTo>
                  <a:cubicBezTo>
                    <a:pt x="1511" y="488"/>
                    <a:pt x="1510" y="487"/>
                    <a:pt x="1510" y="487"/>
                  </a:cubicBezTo>
                  <a:cubicBezTo>
                    <a:pt x="1510" y="482"/>
                    <a:pt x="1510" y="482"/>
                    <a:pt x="1510" y="482"/>
                  </a:cubicBezTo>
                  <a:cubicBezTo>
                    <a:pt x="1510" y="481"/>
                    <a:pt x="1511" y="480"/>
                    <a:pt x="1512" y="480"/>
                  </a:cubicBezTo>
                  <a:cubicBezTo>
                    <a:pt x="1524" y="480"/>
                    <a:pt x="1524" y="480"/>
                    <a:pt x="1524" y="480"/>
                  </a:cubicBezTo>
                  <a:cubicBezTo>
                    <a:pt x="1525" y="480"/>
                    <a:pt x="1526" y="481"/>
                    <a:pt x="1526" y="482"/>
                  </a:cubicBezTo>
                  <a:lnTo>
                    <a:pt x="1526" y="487"/>
                  </a:lnTo>
                  <a:close/>
                  <a:moveTo>
                    <a:pt x="1526" y="465"/>
                  </a:moveTo>
                  <a:cubicBezTo>
                    <a:pt x="1526" y="466"/>
                    <a:pt x="1525" y="467"/>
                    <a:pt x="1524" y="467"/>
                  </a:cubicBezTo>
                  <a:cubicBezTo>
                    <a:pt x="1512" y="467"/>
                    <a:pt x="1512" y="467"/>
                    <a:pt x="1512" y="467"/>
                  </a:cubicBezTo>
                  <a:cubicBezTo>
                    <a:pt x="1511" y="467"/>
                    <a:pt x="1510" y="466"/>
                    <a:pt x="1510" y="465"/>
                  </a:cubicBezTo>
                  <a:cubicBezTo>
                    <a:pt x="1510" y="460"/>
                    <a:pt x="1510" y="460"/>
                    <a:pt x="1510" y="460"/>
                  </a:cubicBezTo>
                  <a:cubicBezTo>
                    <a:pt x="1510" y="459"/>
                    <a:pt x="1511" y="458"/>
                    <a:pt x="1512" y="458"/>
                  </a:cubicBezTo>
                  <a:cubicBezTo>
                    <a:pt x="1524" y="458"/>
                    <a:pt x="1524" y="458"/>
                    <a:pt x="1524" y="458"/>
                  </a:cubicBezTo>
                  <a:cubicBezTo>
                    <a:pt x="1525" y="458"/>
                    <a:pt x="1526" y="459"/>
                    <a:pt x="1526" y="460"/>
                  </a:cubicBezTo>
                  <a:lnTo>
                    <a:pt x="1526" y="465"/>
                  </a:lnTo>
                  <a:close/>
                  <a:moveTo>
                    <a:pt x="1526" y="454"/>
                  </a:moveTo>
                  <a:cubicBezTo>
                    <a:pt x="1526" y="455"/>
                    <a:pt x="1525" y="456"/>
                    <a:pt x="1524" y="456"/>
                  </a:cubicBezTo>
                  <a:cubicBezTo>
                    <a:pt x="1512" y="456"/>
                    <a:pt x="1512" y="456"/>
                    <a:pt x="1512" y="456"/>
                  </a:cubicBezTo>
                  <a:cubicBezTo>
                    <a:pt x="1511" y="456"/>
                    <a:pt x="1510" y="455"/>
                    <a:pt x="1510" y="454"/>
                  </a:cubicBezTo>
                  <a:cubicBezTo>
                    <a:pt x="1510" y="449"/>
                    <a:pt x="1510" y="449"/>
                    <a:pt x="1510" y="449"/>
                  </a:cubicBezTo>
                  <a:cubicBezTo>
                    <a:pt x="1510" y="448"/>
                    <a:pt x="1511" y="448"/>
                    <a:pt x="1512" y="448"/>
                  </a:cubicBezTo>
                  <a:cubicBezTo>
                    <a:pt x="1524" y="448"/>
                    <a:pt x="1524" y="448"/>
                    <a:pt x="1524" y="448"/>
                  </a:cubicBezTo>
                  <a:cubicBezTo>
                    <a:pt x="1525" y="448"/>
                    <a:pt x="1526" y="448"/>
                    <a:pt x="1526" y="449"/>
                  </a:cubicBezTo>
                  <a:lnTo>
                    <a:pt x="1526" y="454"/>
                  </a:lnTo>
                  <a:close/>
                  <a:moveTo>
                    <a:pt x="1526" y="443"/>
                  </a:moveTo>
                  <a:cubicBezTo>
                    <a:pt x="1526" y="444"/>
                    <a:pt x="1525" y="445"/>
                    <a:pt x="1524" y="445"/>
                  </a:cubicBezTo>
                  <a:cubicBezTo>
                    <a:pt x="1512" y="445"/>
                    <a:pt x="1512" y="445"/>
                    <a:pt x="1512" y="445"/>
                  </a:cubicBezTo>
                  <a:cubicBezTo>
                    <a:pt x="1511" y="445"/>
                    <a:pt x="1510" y="444"/>
                    <a:pt x="1510" y="443"/>
                  </a:cubicBezTo>
                  <a:cubicBezTo>
                    <a:pt x="1510" y="439"/>
                    <a:pt x="1510" y="439"/>
                    <a:pt x="1510" y="439"/>
                  </a:cubicBezTo>
                  <a:cubicBezTo>
                    <a:pt x="1510" y="438"/>
                    <a:pt x="1511" y="437"/>
                    <a:pt x="1512" y="437"/>
                  </a:cubicBezTo>
                  <a:cubicBezTo>
                    <a:pt x="1524" y="437"/>
                    <a:pt x="1524" y="437"/>
                    <a:pt x="1524" y="437"/>
                  </a:cubicBezTo>
                  <a:cubicBezTo>
                    <a:pt x="1525" y="437"/>
                    <a:pt x="1526" y="438"/>
                    <a:pt x="1526" y="439"/>
                  </a:cubicBezTo>
                  <a:lnTo>
                    <a:pt x="1526" y="443"/>
                  </a:lnTo>
                  <a:close/>
                  <a:moveTo>
                    <a:pt x="1526" y="433"/>
                  </a:moveTo>
                  <a:cubicBezTo>
                    <a:pt x="1526" y="434"/>
                    <a:pt x="1525" y="434"/>
                    <a:pt x="1524" y="434"/>
                  </a:cubicBezTo>
                  <a:cubicBezTo>
                    <a:pt x="1512" y="434"/>
                    <a:pt x="1512" y="434"/>
                    <a:pt x="1512" y="434"/>
                  </a:cubicBezTo>
                  <a:cubicBezTo>
                    <a:pt x="1511" y="434"/>
                    <a:pt x="1510" y="434"/>
                    <a:pt x="1510" y="433"/>
                  </a:cubicBezTo>
                  <a:cubicBezTo>
                    <a:pt x="1510" y="428"/>
                    <a:pt x="1510" y="428"/>
                    <a:pt x="1510" y="428"/>
                  </a:cubicBezTo>
                  <a:cubicBezTo>
                    <a:pt x="1510" y="427"/>
                    <a:pt x="1511" y="426"/>
                    <a:pt x="1512" y="426"/>
                  </a:cubicBezTo>
                  <a:cubicBezTo>
                    <a:pt x="1524" y="426"/>
                    <a:pt x="1524" y="426"/>
                    <a:pt x="1524" y="426"/>
                  </a:cubicBezTo>
                  <a:cubicBezTo>
                    <a:pt x="1525" y="426"/>
                    <a:pt x="1526" y="427"/>
                    <a:pt x="1526" y="428"/>
                  </a:cubicBezTo>
                  <a:lnTo>
                    <a:pt x="1526" y="433"/>
                  </a:lnTo>
                  <a:close/>
                  <a:moveTo>
                    <a:pt x="1526" y="422"/>
                  </a:moveTo>
                  <a:cubicBezTo>
                    <a:pt x="1526" y="423"/>
                    <a:pt x="1525" y="424"/>
                    <a:pt x="1524" y="424"/>
                  </a:cubicBezTo>
                  <a:cubicBezTo>
                    <a:pt x="1512" y="424"/>
                    <a:pt x="1512" y="424"/>
                    <a:pt x="1512" y="424"/>
                  </a:cubicBezTo>
                  <a:cubicBezTo>
                    <a:pt x="1511" y="424"/>
                    <a:pt x="1510" y="423"/>
                    <a:pt x="1510" y="422"/>
                  </a:cubicBezTo>
                  <a:cubicBezTo>
                    <a:pt x="1510" y="417"/>
                    <a:pt x="1510" y="417"/>
                    <a:pt x="1510" y="417"/>
                  </a:cubicBezTo>
                  <a:cubicBezTo>
                    <a:pt x="1510" y="416"/>
                    <a:pt x="1511" y="415"/>
                    <a:pt x="1512" y="415"/>
                  </a:cubicBezTo>
                  <a:cubicBezTo>
                    <a:pt x="1524" y="415"/>
                    <a:pt x="1524" y="415"/>
                    <a:pt x="1524" y="415"/>
                  </a:cubicBezTo>
                  <a:cubicBezTo>
                    <a:pt x="1525" y="415"/>
                    <a:pt x="1526" y="416"/>
                    <a:pt x="1526" y="417"/>
                  </a:cubicBezTo>
                  <a:lnTo>
                    <a:pt x="1526" y="422"/>
                  </a:lnTo>
                  <a:close/>
                  <a:moveTo>
                    <a:pt x="1526" y="411"/>
                  </a:moveTo>
                  <a:cubicBezTo>
                    <a:pt x="1526" y="412"/>
                    <a:pt x="1525" y="413"/>
                    <a:pt x="1524" y="413"/>
                  </a:cubicBezTo>
                  <a:cubicBezTo>
                    <a:pt x="1512" y="413"/>
                    <a:pt x="1512" y="413"/>
                    <a:pt x="1512" y="413"/>
                  </a:cubicBezTo>
                  <a:cubicBezTo>
                    <a:pt x="1511" y="413"/>
                    <a:pt x="1510" y="412"/>
                    <a:pt x="1510" y="411"/>
                  </a:cubicBezTo>
                  <a:cubicBezTo>
                    <a:pt x="1510" y="406"/>
                    <a:pt x="1510" y="406"/>
                    <a:pt x="1510" y="406"/>
                  </a:cubicBezTo>
                  <a:cubicBezTo>
                    <a:pt x="1510" y="405"/>
                    <a:pt x="1511" y="405"/>
                    <a:pt x="1512" y="405"/>
                  </a:cubicBezTo>
                  <a:cubicBezTo>
                    <a:pt x="1524" y="405"/>
                    <a:pt x="1524" y="405"/>
                    <a:pt x="1524" y="405"/>
                  </a:cubicBezTo>
                  <a:cubicBezTo>
                    <a:pt x="1525" y="405"/>
                    <a:pt x="1526" y="405"/>
                    <a:pt x="1526" y="406"/>
                  </a:cubicBezTo>
                  <a:lnTo>
                    <a:pt x="1526" y="411"/>
                  </a:lnTo>
                  <a:close/>
                  <a:moveTo>
                    <a:pt x="1526" y="400"/>
                  </a:moveTo>
                  <a:cubicBezTo>
                    <a:pt x="1526" y="401"/>
                    <a:pt x="1525" y="402"/>
                    <a:pt x="1524" y="402"/>
                  </a:cubicBezTo>
                  <a:cubicBezTo>
                    <a:pt x="1512" y="402"/>
                    <a:pt x="1512" y="402"/>
                    <a:pt x="1512" y="402"/>
                  </a:cubicBezTo>
                  <a:cubicBezTo>
                    <a:pt x="1511" y="402"/>
                    <a:pt x="1510" y="401"/>
                    <a:pt x="1510" y="400"/>
                  </a:cubicBezTo>
                  <a:cubicBezTo>
                    <a:pt x="1510" y="395"/>
                    <a:pt x="1510" y="395"/>
                    <a:pt x="1510" y="395"/>
                  </a:cubicBezTo>
                  <a:cubicBezTo>
                    <a:pt x="1510" y="395"/>
                    <a:pt x="1511" y="394"/>
                    <a:pt x="1512" y="394"/>
                  </a:cubicBezTo>
                  <a:cubicBezTo>
                    <a:pt x="1524" y="394"/>
                    <a:pt x="1524" y="394"/>
                    <a:pt x="1524" y="394"/>
                  </a:cubicBezTo>
                  <a:cubicBezTo>
                    <a:pt x="1525" y="394"/>
                    <a:pt x="1526" y="395"/>
                    <a:pt x="1526" y="395"/>
                  </a:cubicBezTo>
                  <a:lnTo>
                    <a:pt x="1526" y="400"/>
                  </a:lnTo>
                  <a:close/>
                  <a:moveTo>
                    <a:pt x="1526" y="390"/>
                  </a:moveTo>
                  <a:cubicBezTo>
                    <a:pt x="1526" y="390"/>
                    <a:pt x="1525" y="391"/>
                    <a:pt x="1524" y="391"/>
                  </a:cubicBezTo>
                  <a:cubicBezTo>
                    <a:pt x="1512" y="391"/>
                    <a:pt x="1512" y="391"/>
                    <a:pt x="1512" y="391"/>
                  </a:cubicBezTo>
                  <a:cubicBezTo>
                    <a:pt x="1511" y="391"/>
                    <a:pt x="1510" y="390"/>
                    <a:pt x="1510" y="390"/>
                  </a:cubicBezTo>
                  <a:cubicBezTo>
                    <a:pt x="1510" y="385"/>
                    <a:pt x="1510" y="385"/>
                    <a:pt x="1510" y="385"/>
                  </a:cubicBezTo>
                  <a:cubicBezTo>
                    <a:pt x="1510" y="384"/>
                    <a:pt x="1511" y="383"/>
                    <a:pt x="1512" y="383"/>
                  </a:cubicBezTo>
                  <a:cubicBezTo>
                    <a:pt x="1524" y="383"/>
                    <a:pt x="1524" y="383"/>
                    <a:pt x="1524" y="383"/>
                  </a:cubicBezTo>
                  <a:cubicBezTo>
                    <a:pt x="1525" y="383"/>
                    <a:pt x="1526" y="384"/>
                    <a:pt x="1526" y="385"/>
                  </a:cubicBezTo>
                  <a:lnTo>
                    <a:pt x="1526" y="390"/>
                  </a:lnTo>
                  <a:close/>
                  <a:moveTo>
                    <a:pt x="1526" y="379"/>
                  </a:moveTo>
                  <a:cubicBezTo>
                    <a:pt x="1526" y="380"/>
                    <a:pt x="1525" y="380"/>
                    <a:pt x="1524" y="380"/>
                  </a:cubicBezTo>
                  <a:cubicBezTo>
                    <a:pt x="1512" y="380"/>
                    <a:pt x="1512" y="380"/>
                    <a:pt x="1512" y="380"/>
                  </a:cubicBezTo>
                  <a:cubicBezTo>
                    <a:pt x="1511" y="380"/>
                    <a:pt x="1510" y="380"/>
                    <a:pt x="1510" y="379"/>
                  </a:cubicBezTo>
                  <a:cubicBezTo>
                    <a:pt x="1510" y="374"/>
                    <a:pt x="1510" y="374"/>
                    <a:pt x="1510" y="374"/>
                  </a:cubicBezTo>
                  <a:cubicBezTo>
                    <a:pt x="1510" y="373"/>
                    <a:pt x="1511" y="372"/>
                    <a:pt x="1512" y="372"/>
                  </a:cubicBezTo>
                  <a:cubicBezTo>
                    <a:pt x="1524" y="372"/>
                    <a:pt x="1524" y="372"/>
                    <a:pt x="1524" y="372"/>
                  </a:cubicBezTo>
                  <a:cubicBezTo>
                    <a:pt x="1525" y="372"/>
                    <a:pt x="1526" y="373"/>
                    <a:pt x="1526" y="374"/>
                  </a:cubicBezTo>
                  <a:lnTo>
                    <a:pt x="1526" y="379"/>
                  </a:lnTo>
                  <a:close/>
                  <a:moveTo>
                    <a:pt x="1526" y="357"/>
                  </a:moveTo>
                  <a:cubicBezTo>
                    <a:pt x="1526" y="358"/>
                    <a:pt x="1525" y="359"/>
                    <a:pt x="1524" y="359"/>
                  </a:cubicBezTo>
                  <a:cubicBezTo>
                    <a:pt x="1512" y="359"/>
                    <a:pt x="1512" y="359"/>
                    <a:pt x="1512" y="359"/>
                  </a:cubicBezTo>
                  <a:cubicBezTo>
                    <a:pt x="1511" y="359"/>
                    <a:pt x="1510" y="358"/>
                    <a:pt x="1510" y="357"/>
                  </a:cubicBezTo>
                  <a:cubicBezTo>
                    <a:pt x="1510" y="352"/>
                    <a:pt x="1510" y="352"/>
                    <a:pt x="1510" y="352"/>
                  </a:cubicBezTo>
                  <a:cubicBezTo>
                    <a:pt x="1510" y="351"/>
                    <a:pt x="1511" y="351"/>
                    <a:pt x="1512" y="351"/>
                  </a:cubicBezTo>
                  <a:cubicBezTo>
                    <a:pt x="1524" y="351"/>
                    <a:pt x="1524" y="351"/>
                    <a:pt x="1524" y="351"/>
                  </a:cubicBezTo>
                  <a:cubicBezTo>
                    <a:pt x="1525" y="351"/>
                    <a:pt x="1526" y="351"/>
                    <a:pt x="1526" y="352"/>
                  </a:cubicBezTo>
                  <a:lnTo>
                    <a:pt x="1526" y="357"/>
                  </a:lnTo>
                  <a:close/>
                  <a:moveTo>
                    <a:pt x="1526" y="346"/>
                  </a:moveTo>
                  <a:cubicBezTo>
                    <a:pt x="1526" y="347"/>
                    <a:pt x="1525" y="348"/>
                    <a:pt x="1524" y="348"/>
                  </a:cubicBezTo>
                  <a:cubicBezTo>
                    <a:pt x="1512" y="348"/>
                    <a:pt x="1512" y="348"/>
                    <a:pt x="1512" y="348"/>
                  </a:cubicBezTo>
                  <a:cubicBezTo>
                    <a:pt x="1511" y="348"/>
                    <a:pt x="1510" y="347"/>
                    <a:pt x="1510" y="346"/>
                  </a:cubicBezTo>
                  <a:cubicBezTo>
                    <a:pt x="1510" y="341"/>
                    <a:pt x="1510" y="341"/>
                    <a:pt x="1510" y="341"/>
                  </a:cubicBezTo>
                  <a:cubicBezTo>
                    <a:pt x="1510" y="341"/>
                    <a:pt x="1511" y="340"/>
                    <a:pt x="1512" y="340"/>
                  </a:cubicBezTo>
                  <a:cubicBezTo>
                    <a:pt x="1524" y="340"/>
                    <a:pt x="1524" y="340"/>
                    <a:pt x="1524" y="340"/>
                  </a:cubicBezTo>
                  <a:cubicBezTo>
                    <a:pt x="1525" y="340"/>
                    <a:pt x="1526" y="341"/>
                    <a:pt x="1526" y="341"/>
                  </a:cubicBezTo>
                  <a:lnTo>
                    <a:pt x="1526" y="346"/>
                  </a:lnTo>
                  <a:close/>
                  <a:moveTo>
                    <a:pt x="1526" y="336"/>
                  </a:moveTo>
                  <a:cubicBezTo>
                    <a:pt x="1526" y="337"/>
                    <a:pt x="1525" y="337"/>
                    <a:pt x="1524" y="337"/>
                  </a:cubicBezTo>
                  <a:cubicBezTo>
                    <a:pt x="1512" y="337"/>
                    <a:pt x="1512" y="337"/>
                    <a:pt x="1512" y="337"/>
                  </a:cubicBezTo>
                  <a:cubicBezTo>
                    <a:pt x="1511" y="337"/>
                    <a:pt x="1510" y="337"/>
                    <a:pt x="1510" y="336"/>
                  </a:cubicBezTo>
                  <a:cubicBezTo>
                    <a:pt x="1510" y="331"/>
                    <a:pt x="1510" y="331"/>
                    <a:pt x="1510" y="331"/>
                  </a:cubicBezTo>
                  <a:cubicBezTo>
                    <a:pt x="1510" y="330"/>
                    <a:pt x="1511" y="329"/>
                    <a:pt x="1512" y="329"/>
                  </a:cubicBezTo>
                  <a:cubicBezTo>
                    <a:pt x="1524" y="329"/>
                    <a:pt x="1524" y="329"/>
                    <a:pt x="1524" y="329"/>
                  </a:cubicBezTo>
                  <a:cubicBezTo>
                    <a:pt x="1525" y="329"/>
                    <a:pt x="1526" y="330"/>
                    <a:pt x="1526" y="331"/>
                  </a:cubicBezTo>
                  <a:lnTo>
                    <a:pt x="1526" y="336"/>
                  </a:lnTo>
                  <a:close/>
                  <a:moveTo>
                    <a:pt x="1526" y="325"/>
                  </a:moveTo>
                  <a:cubicBezTo>
                    <a:pt x="1526" y="326"/>
                    <a:pt x="1525" y="326"/>
                    <a:pt x="1524" y="326"/>
                  </a:cubicBezTo>
                  <a:cubicBezTo>
                    <a:pt x="1512" y="326"/>
                    <a:pt x="1512" y="326"/>
                    <a:pt x="1512" y="326"/>
                  </a:cubicBezTo>
                  <a:cubicBezTo>
                    <a:pt x="1511" y="326"/>
                    <a:pt x="1510" y="326"/>
                    <a:pt x="1510" y="325"/>
                  </a:cubicBezTo>
                  <a:cubicBezTo>
                    <a:pt x="1510" y="320"/>
                    <a:pt x="1510" y="320"/>
                    <a:pt x="1510" y="320"/>
                  </a:cubicBezTo>
                  <a:cubicBezTo>
                    <a:pt x="1510" y="319"/>
                    <a:pt x="1511" y="318"/>
                    <a:pt x="1512" y="318"/>
                  </a:cubicBezTo>
                  <a:cubicBezTo>
                    <a:pt x="1524" y="318"/>
                    <a:pt x="1524" y="318"/>
                    <a:pt x="1524" y="318"/>
                  </a:cubicBezTo>
                  <a:cubicBezTo>
                    <a:pt x="1525" y="318"/>
                    <a:pt x="1526" y="319"/>
                    <a:pt x="1526" y="320"/>
                  </a:cubicBezTo>
                  <a:lnTo>
                    <a:pt x="1526" y="325"/>
                  </a:lnTo>
                  <a:close/>
                  <a:moveTo>
                    <a:pt x="1526" y="314"/>
                  </a:moveTo>
                  <a:cubicBezTo>
                    <a:pt x="1526" y="315"/>
                    <a:pt x="1525" y="316"/>
                    <a:pt x="1524" y="316"/>
                  </a:cubicBezTo>
                  <a:cubicBezTo>
                    <a:pt x="1512" y="316"/>
                    <a:pt x="1512" y="316"/>
                    <a:pt x="1512" y="316"/>
                  </a:cubicBezTo>
                  <a:cubicBezTo>
                    <a:pt x="1511" y="316"/>
                    <a:pt x="1510" y="315"/>
                    <a:pt x="1510" y="314"/>
                  </a:cubicBezTo>
                  <a:cubicBezTo>
                    <a:pt x="1510" y="309"/>
                    <a:pt x="1510" y="309"/>
                    <a:pt x="1510" y="309"/>
                  </a:cubicBezTo>
                  <a:cubicBezTo>
                    <a:pt x="1510" y="308"/>
                    <a:pt x="1511" y="308"/>
                    <a:pt x="1512" y="308"/>
                  </a:cubicBezTo>
                  <a:cubicBezTo>
                    <a:pt x="1524" y="308"/>
                    <a:pt x="1524" y="308"/>
                    <a:pt x="1524" y="308"/>
                  </a:cubicBezTo>
                  <a:cubicBezTo>
                    <a:pt x="1525" y="308"/>
                    <a:pt x="1526" y="308"/>
                    <a:pt x="1526" y="309"/>
                  </a:cubicBezTo>
                  <a:lnTo>
                    <a:pt x="1526" y="314"/>
                  </a:lnTo>
                  <a:close/>
                  <a:moveTo>
                    <a:pt x="1526" y="303"/>
                  </a:moveTo>
                  <a:cubicBezTo>
                    <a:pt x="1526" y="304"/>
                    <a:pt x="1525" y="305"/>
                    <a:pt x="1524" y="305"/>
                  </a:cubicBezTo>
                  <a:cubicBezTo>
                    <a:pt x="1512" y="305"/>
                    <a:pt x="1512" y="305"/>
                    <a:pt x="1512" y="305"/>
                  </a:cubicBezTo>
                  <a:cubicBezTo>
                    <a:pt x="1511" y="305"/>
                    <a:pt x="1510" y="304"/>
                    <a:pt x="1510" y="303"/>
                  </a:cubicBezTo>
                  <a:cubicBezTo>
                    <a:pt x="1510" y="298"/>
                    <a:pt x="1510" y="298"/>
                    <a:pt x="1510" y="298"/>
                  </a:cubicBezTo>
                  <a:cubicBezTo>
                    <a:pt x="1510" y="297"/>
                    <a:pt x="1511" y="297"/>
                    <a:pt x="1512" y="297"/>
                  </a:cubicBezTo>
                  <a:cubicBezTo>
                    <a:pt x="1524" y="297"/>
                    <a:pt x="1524" y="297"/>
                    <a:pt x="1524" y="297"/>
                  </a:cubicBezTo>
                  <a:cubicBezTo>
                    <a:pt x="1525" y="297"/>
                    <a:pt x="1526" y="297"/>
                    <a:pt x="1526" y="298"/>
                  </a:cubicBezTo>
                  <a:lnTo>
                    <a:pt x="1526" y="303"/>
                  </a:lnTo>
                  <a:close/>
                  <a:moveTo>
                    <a:pt x="1526" y="292"/>
                  </a:moveTo>
                  <a:cubicBezTo>
                    <a:pt x="1526" y="293"/>
                    <a:pt x="1525" y="294"/>
                    <a:pt x="1524" y="294"/>
                  </a:cubicBezTo>
                  <a:cubicBezTo>
                    <a:pt x="1512" y="294"/>
                    <a:pt x="1512" y="294"/>
                    <a:pt x="1512" y="294"/>
                  </a:cubicBezTo>
                  <a:cubicBezTo>
                    <a:pt x="1511" y="294"/>
                    <a:pt x="1510" y="293"/>
                    <a:pt x="1510" y="292"/>
                  </a:cubicBezTo>
                  <a:cubicBezTo>
                    <a:pt x="1510" y="292"/>
                    <a:pt x="1510" y="292"/>
                    <a:pt x="1510" y="292"/>
                  </a:cubicBezTo>
                  <a:cubicBezTo>
                    <a:pt x="1510" y="291"/>
                    <a:pt x="1511" y="291"/>
                    <a:pt x="1511" y="291"/>
                  </a:cubicBezTo>
                  <a:cubicBezTo>
                    <a:pt x="1524" y="287"/>
                    <a:pt x="1524" y="287"/>
                    <a:pt x="1524" y="287"/>
                  </a:cubicBezTo>
                  <a:cubicBezTo>
                    <a:pt x="1525" y="286"/>
                    <a:pt x="1526" y="287"/>
                    <a:pt x="1526" y="288"/>
                  </a:cubicBezTo>
                  <a:lnTo>
                    <a:pt x="1526" y="292"/>
                  </a:lnTo>
                  <a:close/>
                  <a:moveTo>
                    <a:pt x="1547" y="508"/>
                  </a:moveTo>
                  <a:cubicBezTo>
                    <a:pt x="1547" y="509"/>
                    <a:pt x="1547" y="510"/>
                    <a:pt x="1546" y="510"/>
                  </a:cubicBezTo>
                  <a:cubicBezTo>
                    <a:pt x="1533" y="510"/>
                    <a:pt x="1533" y="510"/>
                    <a:pt x="1533" y="510"/>
                  </a:cubicBezTo>
                  <a:cubicBezTo>
                    <a:pt x="1532" y="510"/>
                    <a:pt x="1531" y="509"/>
                    <a:pt x="1531" y="508"/>
                  </a:cubicBezTo>
                  <a:cubicBezTo>
                    <a:pt x="1531" y="503"/>
                    <a:pt x="1531" y="503"/>
                    <a:pt x="1531" y="503"/>
                  </a:cubicBezTo>
                  <a:cubicBezTo>
                    <a:pt x="1531" y="502"/>
                    <a:pt x="1532" y="502"/>
                    <a:pt x="1533" y="502"/>
                  </a:cubicBezTo>
                  <a:cubicBezTo>
                    <a:pt x="1546" y="502"/>
                    <a:pt x="1546" y="502"/>
                    <a:pt x="1546" y="502"/>
                  </a:cubicBezTo>
                  <a:cubicBezTo>
                    <a:pt x="1547" y="502"/>
                    <a:pt x="1547" y="502"/>
                    <a:pt x="1547" y="503"/>
                  </a:cubicBezTo>
                  <a:lnTo>
                    <a:pt x="1547" y="508"/>
                  </a:lnTo>
                  <a:close/>
                  <a:moveTo>
                    <a:pt x="1547" y="487"/>
                  </a:moveTo>
                  <a:cubicBezTo>
                    <a:pt x="1547" y="487"/>
                    <a:pt x="1547" y="488"/>
                    <a:pt x="1546" y="488"/>
                  </a:cubicBezTo>
                  <a:cubicBezTo>
                    <a:pt x="1533" y="488"/>
                    <a:pt x="1533" y="488"/>
                    <a:pt x="1533" y="488"/>
                  </a:cubicBezTo>
                  <a:cubicBezTo>
                    <a:pt x="1532" y="488"/>
                    <a:pt x="1531" y="487"/>
                    <a:pt x="1531" y="487"/>
                  </a:cubicBezTo>
                  <a:cubicBezTo>
                    <a:pt x="1531" y="482"/>
                    <a:pt x="1531" y="482"/>
                    <a:pt x="1531" y="482"/>
                  </a:cubicBezTo>
                  <a:cubicBezTo>
                    <a:pt x="1531" y="481"/>
                    <a:pt x="1532" y="480"/>
                    <a:pt x="1533" y="480"/>
                  </a:cubicBezTo>
                  <a:cubicBezTo>
                    <a:pt x="1546" y="480"/>
                    <a:pt x="1546" y="480"/>
                    <a:pt x="1546" y="480"/>
                  </a:cubicBezTo>
                  <a:cubicBezTo>
                    <a:pt x="1547" y="480"/>
                    <a:pt x="1547" y="481"/>
                    <a:pt x="1547" y="482"/>
                  </a:cubicBezTo>
                  <a:lnTo>
                    <a:pt x="1547" y="487"/>
                  </a:lnTo>
                  <a:close/>
                  <a:moveTo>
                    <a:pt x="1547" y="476"/>
                  </a:moveTo>
                  <a:cubicBezTo>
                    <a:pt x="1547" y="477"/>
                    <a:pt x="1547" y="477"/>
                    <a:pt x="1546" y="477"/>
                  </a:cubicBezTo>
                  <a:cubicBezTo>
                    <a:pt x="1533" y="477"/>
                    <a:pt x="1533" y="477"/>
                    <a:pt x="1533" y="477"/>
                  </a:cubicBezTo>
                  <a:cubicBezTo>
                    <a:pt x="1532" y="477"/>
                    <a:pt x="1531" y="477"/>
                    <a:pt x="1531" y="476"/>
                  </a:cubicBezTo>
                  <a:cubicBezTo>
                    <a:pt x="1531" y="471"/>
                    <a:pt x="1531" y="471"/>
                    <a:pt x="1531" y="471"/>
                  </a:cubicBezTo>
                  <a:cubicBezTo>
                    <a:pt x="1531" y="470"/>
                    <a:pt x="1532" y="469"/>
                    <a:pt x="1533" y="469"/>
                  </a:cubicBezTo>
                  <a:cubicBezTo>
                    <a:pt x="1546" y="469"/>
                    <a:pt x="1546" y="469"/>
                    <a:pt x="1546" y="469"/>
                  </a:cubicBezTo>
                  <a:cubicBezTo>
                    <a:pt x="1547" y="469"/>
                    <a:pt x="1547" y="470"/>
                    <a:pt x="1547" y="471"/>
                  </a:cubicBezTo>
                  <a:lnTo>
                    <a:pt x="1547" y="476"/>
                  </a:lnTo>
                  <a:close/>
                  <a:moveTo>
                    <a:pt x="1547" y="465"/>
                  </a:moveTo>
                  <a:cubicBezTo>
                    <a:pt x="1547" y="466"/>
                    <a:pt x="1547" y="467"/>
                    <a:pt x="1546" y="467"/>
                  </a:cubicBezTo>
                  <a:cubicBezTo>
                    <a:pt x="1533" y="467"/>
                    <a:pt x="1533" y="467"/>
                    <a:pt x="1533" y="467"/>
                  </a:cubicBezTo>
                  <a:cubicBezTo>
                    <a:pt x="1532" y="467"/>
                    <a:pt x="1531" y="466"/>
                    <a:pt x="1531" y="465"/>
                  </a:cubicBezTo>
                  <a:cubicBezTo>
                    <a:pt x="1531" y="460"/>
                    <a:pt x="1531" y="460"/>
                    <a:pt x="1531" y="460"/>
                  </a:cubicBezTo>
                  <a:cubicBezTo>
                    <a:pt x="1531" y="459"/>
                    <a:pt x="1532" y="458"/>
                    <a:pt x="1533" y="458"/>
                  </a:cubicBezTo>
                  <a:cubicBezTo>
                    <a:pt x="1546" y="458"/>
                    <a:pt x="1546" y="458"/>
                    <a:pt x="1546" y="458"/>
                  </a:cubicBezTo>
                  <a:cubicBezTo>
                    <a:pt x="1547" y="458"/>
                    <a:pt x="1547" y="459"/>
                    <a:pt x="1547" y="460"/>
                  </a:cubicBezTo>
                  <a:lnTo>
                    <a:pt x="1547" y="465"/>
                  </a:lnTo>
                  <a:close/>
                  <a:moveTo>
                    <a:pt x="1547" y="443"/>
                  </a:moveTo>
                  <a:cubicBezTo>
                    <a:pt x="1547" y="444"/>
                    <a:pt x="1547" y="445"/>
                    <a:pt x="1546" y="445"/>
                  </a:cubicBezTo>
                  <a:cubicBezTo>
                    <a:pt x="1533" y="445"/>
                    <a:pt x="1533" y="445"/>
                    <a:pt x="1533" y="445"/>
                  </a:cubicBezTo>
                  <a:cubicBezTo>
                    <a:pt x="1532" y="445"/>
                    <a:pt x="1531" y="444"/>
                    <a:pt x="1531" y="443"/>
                  </a:cubicBezTo>
                  <a:cubicBezTo>
                    <a:pt x="1531" y="439"/>
                    <a:pt x="1531" y="439"/>
                    <a:pt x="1531" y="439"/>
                  </a:cubicBezTo>
                  <a:cubicBezTo>
                    <a:pt x="1531" y="438"/>
                    <a:pt x="1532" y="437"/>
                    <a:pt x="1533" y="437"/>
                  </a:cubicBezTo>
                  <a:cubicBezTo>
                    <a:pt x="1546" y="437"/>
                    <a:pt x="1546" y="437"/>
                    <a:pt x="1546" y="437"/>
                  </a:cubicBezTo>
                  <a:cubicBezTo>
                    <a:pt x="1547" y="437"/>
                    <a:pt x="1547" y="438"/>
                    <a:pt x="1547" y="439"/>
                  </a:cubicBezTo>
                  <a:lnTo>
                    <a:pt x="1547" y="443"/>
                  </a:lnTo>
                  <a:close/>
                  <a:moveTo>
                    <a:pt x="1547" y="433"/>
                  </a:moveTo>
                  <a:cubicBezTo>
                    <a:pt x="1547" y="434"/>
                    <a:pt x="1547" y="434"/>
                    <a:pt x="1546" y="434"/>
                  </a:cubicBezTo>
                  <a:cubicBezTo>
                    <a:pt x="1533" y="434"/>
                    <a:pt x="1533" y="434"/>
                    <a:pt x="1533" y="434"/>
                  </a:cubicBezTo>
                  <a:cubicBezTo>
                    <a:pt x="1532" y="434"/>
                    <a:pt x="1531" y="434"/>
                    <a:pt x="1531" y="433"/>
                  </a:cubicBezTo>
                  <a:cubicBezTo>
                    <a:pt x="1531" y="428"/>
                    <a:pt x="1531" y="428"/>
                    <a:pt x="1531" y="428"/>
                  </a:cubicBezTo>
                  <a:cubicBezTo>
                    <a:pt x="1531" y="427"/>
                    <a:pt x="1532" y="426"/>
                    <a:pt x="1533" y="426"/>
                  </a:cubicBezTo>
                  <a:cubicBezTo>
                    <a:pt x="1546" y="426"/>
                    <a:pt x="1546" y="426"/>
                    <a:pt x="1546" y="426"/>
                  </a:cubicBezTo>
                  <a:cubicBezTo>
                    <a:pt x="1547" y="426"/>
                    <a:pt x="1547" y="427"/>
                    <a:pt x="1547" y="428"/>
                  </a:cubicBezTo>
                  <a:lnTo>
                    <a:pt x="1547" y="433"/>
                  </a:lnTo>
                  <a:close/>
                  <a:moveTo>
                    <a:pt x="1547" y="422"/>
                  </a:moveTo>
                  <a:cubicBezTo>
                    <a:pt x="1547" y="423"/>
                    <a:pt x="1547" y="424"/>
                    <a:pt x="1546" y="424"/>
                  </a:cubicBezTo>
                  <a:cubicBezTo>
                    <a:pt x="1533" y="424"/>
                    <a:pt x="1533" y="424"/>
                    <a:pt x="1533" y="424"/>
                  </a:cubicBezTo>
                  <a:cubicBezTo>
                    <a:pt x="1532" y="424"/>
                    <a:pt x="1531" y="423"/>
                    <a:pt x="1531" y="422"/>
                  </a:cubicBezTo>
                  <a:cubicBezTo>
                    <a:pt x="1531" y="417"/>
                    <a:pt x="1531" y="417"/>
                    <a:pt x="1531" y="417"/>
                  </a:cubicBezTo>
                  <a:cubicBezTo>
                    <a:pt x="1531" y="416"/>
                    <a:pt x="1532" y="415"/>
                    <a:pt x="1533" y="415"/>
                  </a:cubicBezTo>
                  <a:cubicBezTo>
                    <a:pt x="1546" y="415"/>
                    <a:pt x="1546" y="415"/>
                    <a:pt x="1546" y="415"/>
                  </a:cubicBezTo>
                  <a:cubicBezTo>
                    <a:pt x="1547" y="415"/>
                    <a:pt x="1547" y="416"/>
                    <a:pt x="1547" y="417"/>
                  </a:cubicBezTo>
                  <a:lnTo>
                    <a:pt x="1547" y="422"/>
                  </a:lnTo>
                  <a:close/>
                  <a:moveTo>
                    <a:pt x="1547" y="411"/>
                  </a:moveTo>
                  <a:cubicBezTo>
                    <a:pt x="1547" y="412"/>
                    <a:pt x="1547" y="413"/>
                    <a:pt x="1546" y="413"/>
                  </a:cubicBezTo>
                  <a:cubicBezTo>
                    <a:pt x="1533" y="413"/>
                    <a:pt x="1533" y="413"/>
                    <a:pt x="1533" y="413"/>
                  </a:cubicBezTo>
                  <a:cubicBezTo>
                    <a:pt x="1532" y="413"/>
                    <a:pt x="1531" y="412"/>
                    <a:pt x="1531" y="411"/>
                  </a:cubicBezTo>
                  <a:cubicBezTo>
                    <a:pt x="1531" y="406"/>
                    <a:pt x="1531" y="406"/>
                    <a:pt x="1531" y="406"/>
                  </a:cubicBezTo>
                  <a:cubicBezTo>
                    <a:pt x="1531" y="405"/>
                    <a:pt x="1532" y="405"/>
                    <a:pt x="1533" y="405"/>
                  </a:cubicBezTo>
                  <a:cubicBezTo>
                    <a:pt x="1546" y="405"/>
                    <a:pt x="1546" y="405"/>
                    <a:pt x="1546" y="405"/>
                  </a:cubicBezTo>
                  <a:cubicBezTo>
                    <a:pt x="1547" y="405"/>
                    <a:pt x="1547" y="405"/>
                    <a:pt x="1547" y="406"/>
                  </a:cubicBezTo>
                  <a:lnTo>
                    <a:pt x="1547" y="411"/>
                  </a:lnTo>
                  <a:close/>
                  <a:moveTo>
                    <a:pt x="1547" y="390"/>
                  </a:moveTo>
                  <a:cubicBezTo>
                    <a:pt x="1547" y="390"/>
                    <a:pt x="1547" y="391"/>
                    <a:pt x="1546" y="391"/>
                  </a:cubicBezTo>
                  <a:cubicBezTo>
                    <a:pt x="1533" y="391"/>
                    <a:pt x="1533" y="391"/>
                    <a:pt x="1533" y="391"/>
                  </a:cubicBezTo>
                  <a:cubicBezTo>
                    <a:pt x="1532" y="391"/>
                    <a:pt x="1531" y="390"/>
                    <a:pt x="1531" y="390"/>
                  </a:cubicBezTo>
                  <a:cubicBezTo>
                    <a:pt x="1531" y="385"/>
                    <a:pt x="1531" y="385"/>
                    <a:pt x="1531" y="385"/>
                  </a:cubicBezTo>
                  <a:cubicBezTo>
                    <a:pt x="1531" y="384"/>
                    <a:pt x="1532" y="383"/>
                    <a:pt x="1533" y="383"/>
                  </a:cubicBezTo>
                  <a:cubicBezTo>
                    <a:pt x="1546" y="383"/>
                    <a:pt x="1546" y="383"/>
                    <a:pt x="1546" y="383"/>
                  </a:cubicBezTo>
                  <a:cubicBezTo>
                    <a:pt x="1547" y="383"/>
                    <a:pt x="1547" y="384"/>
                    <a:pt x="1547" y="385"/>
                  </a:cubicBezTo>
                  <a:lnTo>
                    <a:pt x="1547" y="390"/>
                  </a:lnTo>
                  <a:close/>
                  <a:moveTo>
                    <a:pt x="1547" y="379"/>
                  </a:moveTo>
                  <a:cubicBezTo>
                    <a:pt x="1547" y="380"/>
                    <a:pt x="1547" y="380"/>
                    <a:pt x="1546" y="380"/>
                  </a:cubicBezTo>
                  <a:cubicBezTo>
                    <a:pt x="1533" y="380"/>
                    <a:pt x="1533" y="380"/>
                    <a:pt x="1533" y="380"/>
                  </a:cubicBezTo>
                  <a:cubicBezTo>
                    <a:pt x="1532" y="380"/>
                    <a:pt x="1531" y="380"/>
                    <a:pt x="1531" y="379"/>
                  </a:cubicBezTo>
                  <a:cubicBezTo>
                    <a:pt x="1531" y="374"/>
                    <a:pt x="1531" y="374"/>
                    <a:pt x="1531" y="374"/>
                  </a:cubicBezTo>
                  <a:cubicBezTo>
                    <a:pt x="1531" y="373"/>
                    <a:pt x="1532" y="372"/>
                    <a:pt x="1533" y="372"/>
                  </a:cubicBezTo>
                  <a:cubicBezTo>
                    <a:pt x="1546" y="372"/>
                    <a:pt x="1546" y="372"/>
                    <a:pt x="1546" y="372"/>
                  </a:cubicBezTo>
                  <a:cubicBezTo>
                    <a:pt x="1547" y="372"/>
                    <a:pt x="1547" y="373"/>
                    <a:pt x="1547" y="374"/>
                  </a:cubicBezTo>
                  <a:lnTo>
                    <a:pt x="1547" y="379"/>
                  </a:lnTo>
                  <a:close/>
                  <a:moveTo>
                    <a:pt x="1547" y="368"/>
                  </a:moveTo>
                  <a:cubicBezTo>
                    <a:pt x="1547" y="369"/>
                    <a:pt x="1547" y="370"/>
                    <a:pt x="1546" y="370"/>
                  </a:cubicBezTo>
                  <a:cubicBezTo>
                    <a:pt x="1533" y="370"/>
                    <a:pt x="1533" y="370"/>
                    <a:pt x="1533" y="370"/>
                  </a:cubicBezTo>
                  <a:cubicBezTo>
                    <a:pt x="1532" y="370"/>
                    <a:pt x="1531" y="369"/>
                    <a:pt x="1531" y="368"/>
                  </a:cubicBezTo>
                  <a:cubicBezTo>
                    <a:pt x="1531" y="363"/>
                    <a:pt x="1531" y="363"/>
                    <a:pt x="1531" y="363"/>
                  </a:cubicBezTo>
                  <a:cubicBezTo>
                    <a:pt x="1531" y="362"/>
                    <a:pt x="1532" y="361"/>
                    <a:pt x="1533" y="361"/>
                  </a:cubicBezTo>
                  <a:cubicBezTo>
                    <a:pt x="1546" y="361"/>
                    <a:pt x="1546" y="361"/>
                    <a:pt x="1546" y="361"/>
                  </a:cubicBezTo>
                  <a:cubicBezTo>
                    <a:pt x="1547" y="361"/>
                    <a:pt x="1547" y="362"/>
                    <a:pt x="1547" y="363"/>
                  </a:cubicBezTo>
                  <a:lnTo>
                    <a:pt x="1547" y="368"/>
                  </a:lnTo>
                  <a:close/>
                  <a:moveTo>
                    <a:pt x="1547" y="357"/>
                  </a:moveTo>
                  <a:cubicBezTo>
                    <a:pt x="1547" y="358"/>
                    <a:pt x="1547" y="359"/>
                    <a:pt x="1546" y="359"/>
                  </a:cubicBezTo>
                  <a:cubicBezTo>
                    <a:pt x="1533" y="359"/>
                    <a:pt x="1533" y="359"/>
                    <a:pt x="1533" y="359"/>
                  </a:cubicBezTo>
                  <a:cubicBezTo>
                    <a:pt x="1532" y="359"/>
                    <a:pt x="1531" y="358"/>
                    <a:pt x="1531" y="357"/>
                  </a:cubicBezTo>
                  <a:cubicBezTo>
                    <a:pt x="1531" y="352"/>
                    <a:pt x="1531" y="352"/>
                    <a:pt x="1531" y="352"/>
                  </a:cubicBezTo>
                  <a:cubicBezTo>
                    <a:pt x="1531" y="351"/>
                    <a:pt x="1532" y="351"/>
                    <a:pt x="1533" y="351"/>
                  </a:cubicBezTo>
                  <a:cubicBezTo>
                    <a:pt x="1546" y="351"/>
                    <a:pt x="1546" y="351"/>
                    <a:pt x="1546" y="351"/>
                  </a:cubicBezTo>
                  <a:cubicBezTo>
                    <a:pt x="1547" y="351"/>
                    <a:pt x="1547" y="351"/>
                    <a:pt x="1547" y="352"/>
                  </a:cubicBezTo>
                  <a:lnTo>
                    <a:pt x="1547" y="357"/>
                  </a:lnTo>
                  <a:close/>
                  <a:moveTo>
                    <a:pt x="1547" y="346"/>
                  </a:moveTo>
                  <a:cubicBezTo>
                    <a:pt x="1547" y="347"/>
                    <a:pt x="1547" y="348"/>
                    <a:pt x="1546" y="348"/>
                  </a:cubicBezTo>
                  <a:cubicBezTo>
                    <a:pt x="1533" y="348"/>
                    <a:pt x="1533" y="348"/>
                    <a:pt x="1533" y="348"/>
                  </a:cubicBezTo>
                  <a:cubicBezTo>
                    <a:pt x="1532" y="348"/>
                    <a:pt x="1531" y="347"/>
                    <a:pt x="1531" y="346"/>
                  </a:cubicBezTo>
                  <a:cubicBezTo>
                    <a:pt x="1531" y="341"/>
                    <a:pt x="1531" y="341"/>
                    <a:pt x="1531" y="341"/>
                  </a:cubicBezTo>
                  <a:cubicBezTo>
                    <a:pt x="1531" y="341"/>
                    <a:pt x="1532" y="340"/>
                    <a:pt x="1533" y="340"/>
                  </a:cubicBezTo>
                  <a:cubicBezTo>
                    <a:pt x="1546" y="340"/>
                    <a:pt x="1546" y="340"/>
                    <a:pt x="1546" y="340"/>
                  </a:cubicBezTo>
                  <a:cubicBezTo>
                    <a:pt x="1547" y="340"/>
                    <a:pt x="1547" y="341"/>
                    <a:pt x="1547" y="341"/>
                  </a:cubicBezTo>
                  <a:lnTo>
                    <a:pt x="1547" y="346"/>
                  </a:lnTo>
                  <a:close/>
                  <a:moveTo>
                    <a:pt x="1547" y="336"/>
                  </a:moveTo>
                  <a:cubicBezTo>
                    <a:pt x="1547" y="337"/>
                    <a:pt x="1547" y="337"/>
                    <a:pt x="1546" y="337"/>
                  </a:cubicBezTo>
                  <a:cubicBezTo>
                    <a:pt x="1533" y="337"/>
                    <a:pt x="1533" y="337"/>
                    <a:pt x="1533" y="337"/>
                  </a:cubicBezTo>
                  <a:cubicBezTo>
                    <a:pt x="1532" y="337"/>
                    <a:pt x="1531" y="337"/>
                    <a:pt x="1531" y="336"/>
                  </a:cubicBezTo>
                  <a:cubicBezTo>
                    <a:pt x="1531" y="331"/>
                    <a:pt x="1531" y="331"/>
                    <a:pt x="1531" y="331"/>
                  </a:cubicBezTo>
                  <a:cubicBezTo>
                    <a:pt x="1531" y="330"/>
                    <a:pt x="1532" y="329"/>
                    <a:pt x="1533" y="329"/>
                  </a:cubicBezTo>
                  <a:cubicBezTo>
                    <a:pt x="1546" y="329"/>
                    <a:pt x="1546" y="329"/>
                    <a:pt x="1546" y="329"/>
                  </a:cubicBezTo>
                  <a:cubicBezTo>
                    <a:pt x="1547" y="329"/>
                    <a:pt x="1547" y="330"/>
                    <a:pt x="1547" y="331"/>
                  </a:cubicBezTo>
                  <a:lnTo>
                    <a:pt x="1547" y="336"/>
                  </a:lnTo>
                  <a:close/>
                  <a:moveTo>
                    <a:pt x="1547" y="325"/>
                  </a:moveTo>
                  <a:cubicBezTo>
                    <a:pt x="1547" y="326"/>
                    <a:pt x="1547" y="326"/>
                    <a:pt x="1546" y="326"/>
                  </a:cubicBezTo>
                  <a:cubicBezTo>
                    <a:pt x="1533" y="326"/>
                    <a:pt x="1533" y="326"/>
                    <a:pt x="1533" y="326"/>
                  </a:cubicBezTo>
                  <a:cubicBezTo>
                    <a:pt x="1532" y="326"/>
                    <a:pt x="1531" y="326"/>
                    <a:pt x="1531" y="325"/>
                  </a:cubicBezTo>
                  <a:cubicBezTo>
                    <a:pt x="1531" y="320"/>
                    <a:pt x="1531" y="320"/>
                    <a:pt x="1531" y="320"/>
                  </a:cubicBezTo>
                  <a:cubicBezTo>
                    <a:pt x="1531" y="319"/>
                    <a:pt x="1532" y="318"/>
                    <a:pt x="1533" y="318"/>
                  </a:cubicBezTo>
                  <a:cubicBezTo>
                    <a:pt x="1546" y="318"/>
                    <a:pt x="1546" y="318"/>
                    <a:pt x="1546" y="318"/>
                  </a:cubicBezTo>
                  <a:cubicBezTo>
                    <a:pt x="1547" y="318"/>
                    <a:pt x="1547" y="319"/>
                    <a:pt x="1547" y="320"/>
                  </a:cubicBezTo>
                  <a:lnTo>
                    <a:pt x="1547" y="325"/>
                  </a:lnTo>
                  <a:close/>
                  <a:moveTo>
                    <a:pt x="1547" y="314"/>
                  </a:moveTo>
                  <a:cubicBezTo>
                    <a:pt x="1547" y="315"/>
                    <a:pt x="1547" y="316"/>
                    <a:pt x="1546" y="316"/>
                  </a:cubicBezTo>
                  <a:cubicBezTo>
                    <a:pt x="1533" y="316"/>
                    <a:pt x="1533" y="316"/>
                    <a:pt x="1533" y="316"/>
                  </a:cubicBezTo>
                  <a:cubicBezTo>
                    <a:pt x="1532" y="316"/>
                    <a:pt x="1531" y="315"/>
                    <a:pt x="1531" y="314"/>
                  </a:cubicBezTo>
                  <a:cubicBezTo>
                    <a:pt x="1531" y="309"/>
                    <a:pt x="1531" y="309"/>
                    <a:pt x="1531" y="309"/>
                  </a:cubicBezTo>
                  <a:cubicBezTo>
                    <a:pt x="1531" y="308"/>
                    <a:pt x="1532" y="308"/>
                    <a:pt x="1533" y="308"/>
                  </a:cubicBezTo>
                  <a:cubicBezTo>
                    <a:pt x="1546" y="308"/>
                    <a:pt x="1546" y="308"/>
                    <a:pt x="1546" y="308"/>
                  </a:cubicBezTo>
                  <a:cubicBezTo>
                    <a:pt x="1547" y="308"/>
                    <a:pt x="1547" y="308"/>
                    <a:pt x="1547" y="309"/>
                  </a:cubicBezTo>
                  <a:lnTo>
                    <a:pt x="1547" y="314"/>
                  </a:lnTo>
                  <a:close/>
                  <a:moveTo>
                    <a:pt x="1547" y="303"/>
                  </a:moveTo>
                  <a:cubicBezTo>
                    <a:pt x="1547" y="304"/>
                    <a:pt x="1547" y="305"/>
                    <a:pt x="1546" y="305"/>
                  </a:cubicBezTo>
                  <a:cubicBezTo>
                    <a:pt x="1533" y="305"/>
                    <a:pt x="1533" y="305"/>
                    <a:pt x="1533" y="305"/>
                  </a:cubicBezTo>
                  <a:cubicBezTo>
                    <a:pt x="1532" y="305"/>
                    <a:pt x="1531" y="304"/>
                    <a:pt x="1531" y="303"/>
                  </a:cubicBezTo>
                  <a:cubicBezTo>
                    <a:pt x="1531" y="298"/>
                    <a:pt x="1531" y="298"/>
                    <a:pt x="1531" y="298"/>
                  </a:cubicBezTo>
                  <a:cubicBezTo>
                    <a:pt x="1531" y="297"/>
                    <a:pt x="1532" y="297"/>
                    <a:pt x="1533" y="297"/>
                  </a:cubicBezTo>
                  <a:cubicBezTo>
                    <a:pt x="1546" y="297"/>
                    <a:pt x="1546" y="297"/>
                    <a:pt x="1546" y="297"/>
                  </a:cubicBezTo>
                  <a:cubicBezTo>
                    <a:pt x="1547" y="297"/>
                    <a:pt x="1547" y="297"/>
                    <a:pt x="1547" y="298"/>
                  </a:cubicBezTo>
                  <a:lnTo>
                    <a:pt x="1547" y="303"/>
                  </a:lnTo>
                  <a:close/>
                  <a:moveTo>
                    <a:pt x="1547" y="292"/>
                  </a:moveTo>
                  <a:cubicBezTo>
                    <a:pt x="1547" y="293"/>
                    <a:pt x="1547" y="294"/>
                    <a:pt x="1546" y="294"/>
                  </a:cubicBezTo>
                  <a:cubicBezTo>
                    <a:pt x="1533" y="294"/>
                    <a:pt x="1533" y="294"/>
                    <a:pt x="1533" y="294"/>
                  </a:cubicBezTo>
                  <a:cubicBezTo>
                    <a:pt x="1532" y="294"/>
                    <a:pt x="1531" y="293"/>
                    <a:pt x="1531" y="292"/>
                  </a:cubicBezTo>
                  <a:cubicBezTo>
                    <a:pt x="1531" y="286"/>
                    <a:pt x="1531" y="286"/>
                    <a:pt x="1531" y="286"/>
                  </a:cubicBezTo>
                  <a:cubicBezTo>
                    <a:pt x="1531" y="285"/>
                    <a:pt x="1532" y="284"/>
                    <a:pt x="1533" y="284"/>
                  </a:cubicBezTo>
                  <a:cubicBezTo>
                    <a:pt x="1545" y="280"/>
                    <a:pt x="1545" y="280"/>
                    <a:pt x="1545" y="280"/>
                  </a:cubicBezTo>
                  <a:cubicBezTo>
                    <a:pt x="1546" y="280"/>
                    <a:pt x="1547" y="280"/>
                    <a:pt x="1547" y="282"/>
                  </a:cubicBezTo>
                  <a:lnTo>
                    <a:pt x="1547" y="292"/>
                  </a:lnTo>
                  <a:close/>
                  <a:moveTo>
                    <a:pt x="1595" y="421"/>
                  </a:moveTo>
                  <a:cubicBezTo>
                    <a:pt x="1592" y="421"/>
                    <a:pt x="1592" y="421"/>
                    <a:pt x="1592" y="421"/>
                  </a:cubicBezTo>
                  <a:cubicBezTo>
                    <a:pt x="1592" y="418"/>
                    <a:pt x="1592" y="418"/>
                    <a:pt x="1592" y="418"/>
                  </a:cubicBezTo>
                  <a:cubicBezTo>
                    <a:pt x="1595" y="418"/>
                    <a:pt x="1595" y="418"/>
                    <a:pt x="1595" y="418"/>
                  </a:cubicBezTo>
                  <a:lnTo>
                    <a:pt x="1595" y="421"/>
                  </a:lnTo>
                  <a:close/>
                  <a:moveTo>
                    <a:pt x="1595" y="415"/>
                  </a:moveTo>
                  <a:cubicBezTo>
                    <a:pt x="1592" y="415"/>
                    <a:pt x="1592" y="415"/>
                    <a:pt x="1592" y="415"/>
                  </a:cubicBezTo>
                  <a:cubicBezTo>
                    <a:pt x="1592" y="411"/>
                    <a:pt x="1592" y="411"/>
                    <a:pt x="1592" y="411"/>
                  </a:cubicBezTo>
                  <a:cubicBezTo>
                    <a:pt x="1595" y="411"/>
                    <a:pt x="1595" y="411"/>
                    <a:pt x="1595" y="411"/>
                  </a:cubicBezTo>
                  <a:lnTo>
                    <a:pt x="1595" y="415"/>
                  </a:lnTo>
                  <a:close/>
                  <a:moveTo>
                    <a:pt x="1595" y="409"/>
                  </a:moveTo>
                  <a:cubicBezTo>
                    <a:pt x="1592" y="409"/>
                    <a:pt x="1592" y="409"/>
                    <a:pt x="1592" y="409"/>
                  </a:cubicBezTo>
                  <a:cubicBezTo>
                    <a:pt x="1592" y="405"/>
                    <a:pt x="1592" y="405"/>
                    <a:pt x="1592" y="405"/>
                  </a:cubicBezTo>
                  <a:cubicBezTo>
                    <a:pt x="1595" y="405"/>
                    <a:pt x="1595" y="405"/>
                    <a:pt x="1595" y="405"/>
                  </a:cubicBezTo>
                  <a:lnTo>
                    <a:pt x="1595" y="409"/>
                  </a:lnTo>
                  <a:close/>
                  <a:moveTo>
                    <a:pt x="1595" y="402"/>
                  </a:moveTo>
                  <a:cubicBezTo>
                    <a:pt x="1592" y="402"/>
                    <a:pt x="1592" y="402"/>
                    <a:pt x="1592" y="402"/>
                  </a:cubicBezTo>
                  <a:cubicBezTo>
                    <a:pt x="1592" y="399"/>
                    <a:pt x="1592" y="399"/>
                    <a:pt x="1592" y="399"/>
                  </a:cubicBezTo>
                  <a:cubicBezTo>
                    <a:pt x="1595" y="399"/>
                    <a:pt x="1595" y="399"/>
                    <a:pt x="1595" y="399"/>
                  </a:cubicBezTo>
                  <a:lnTo>
                    <a:pt x="1595" y="402"/>
                  </a:lnTo>
                  <a:close/>
                  <a:moveTo>
                    <a:pt x="1595" y="396"/>
                  </a:moveTo>
                  <a:cubicBezTo>
                    <a:pt x="1592" y="396"/>
                    <a:pt x="1592" y="396"/>
                    <a:pt x="1592" y="396"/>
                  </a:cubicBezTo>
                  <a:cubicBezTo>
                    <a:pt x="1592" y="393"/>
                    <a:pt x="1592" y="393"/>
                    <a:pt x="1592" y="393"/>
                  </a:cubicBezTo>
                  <a:cubicBezTo>
                    <a:pt x="1595" y="393"/>
                    <a:pt x="1595" y="393"/>
                    <a:pt x="1595" y="393"/>
                  </a:cubicBezTo>
                  <a:lnTo>
                    <a:pt x="1595" y="396"/>
                  </a:lnTo>
                  <a:close/>
                  <a:moveTo>
                    <a:pt x="1595" y="390"/>
                  </a:moveTo>
                  <a:cubicBezTo>
                    <a:pt x="1592" y="390"/>
                    <a:pt x="1592" y="390"/>
                    <a:pt x="1592" y="390"/>
                  </a:cubicBezTo>
                  <a:cubicBezTo>
                    <a:pt x="1592" y="387"/>
                    <a:pt x="1592" y="387"/>
                    <a:pt x="1592" y="387"/>
                  </a:cubicBezTo>
                  <a:cubicBezTo>
                    <a:pt x="1595" y="387"/>
                    <a:pt x="1595" y="387"/>
                    <a:pt x="1595" y="387"/>
                  </a:cubicBezTo>
                  <a:lnTo>
                    <a:pt x="1595" y="390"/>
                  </a:lnTo>
                  <a:close/>
                  <a:moveTo>
                    <a:pt x="1595" y="384"/>
                  </a:moveTo>
                  <a:cubicBezTo>
                    <a:pt x="1592" y="384"/>
                    <a:pt x="1592" y="384"/>
                    <a:pt x="1592" y="384"/>
                  </a:cubicBezTo>
                  <a:cubicBezTo>
                    <a:pt x="1592" y="381"/>
                    <a:pt x="1592" y="381"/>
                    <a:pt x="1592" y="381"/>
                  </a:cubicBezTo>
                  <a:cubicBezTo>
                    <a:pt x="1595" y="381"/>
                    <a:pt x="1595" y="381"/>
                    <a:pt x="1595" y="381"/>
                  </a:cubicBezTo>
                  <a:lnTo>
                    <a:pt x="1595" y="384"/>
                  </a:lnTo>
                  <a:close/>
                  <a:moveTo>
                    <a:pt x="1595" y="378"/>
                  </a:moveTo>
                  <a:cubicBezTo>
                    <a:pt x="1592" y="378"/>
                    <a:pt x="1592" y="378"/>
                    <a:pt x="1592" y="378"/>
                  </a:cubicBezTo>
                  <a:cubicBezTo>
                    <a:pt x="1592" y="375"/>
                    <a:pt x="1592" y="375"/>
                    <a:pt x="1592" y="375"/>
                  </a:cubicBezTo>
                  <a:cubicBezTo>
                    <a:pt x="1595" y="375"/>
                    <a:pt x="1595" y="375"/>
                    <a:pt x="1595" y="375"/>
                  </a:cubicBezTo>
                  <a:lnTo>
                    <a:pt x="1595" y="378"/>
                  </a:lnTo>
                  <a:close/>
                  <a:moveTo>
                    <a:pt x="1595" y="372"/>
                  </a:moveTo>
                  <a:cubicBezTo>
                    <a:pt x="1592" y="372"/>
                    <a:pt x="1592" y="372"/>
                    <a:pt x="1592" y="372"/>
                  </a:cubicBezTo>
                  <a:cubicBezTo>
                    <a:pt x="1592" y="368"/>
                    <a:pt x="1592" y="368"/>
                    <a:pt x="1592" y="368"/>
                  </a:cubicBezTo>
                  <a:cubicBezTo>
                    <a:pt x="1595" y="368"/>
                    <a:pt x="1595" y="368"/>
                    <a:pt x="1595" y="368"/>
                  </a:cubicBezTo>
                  <a:lnTo>
                    <a:pt x="1595" y="372"/>
                  </a:lnTo>
                  <a:close/>
                  <a:moveTo>
                    <a:pt x="1595" y="366"/>
                  </a:moveTo>
                  <a:cubicBezTo>
                    <a:pt x="1592" y="366"/>
                    <a:pt x="1592" y="366"/>
                    <a:pt x="1592" y="366"/>
                  </a:cubicBezTo>
                  <a:cubicBezTo>
                    <a:pt x="1592" y="362"/>
                    <a:pt x="1592" y="362"/>
                    <a:pt x="1592" y="362"/>
                  </a:cubicBezTo>
                  <a:cubicBezTo>
                    <a:pt x="1595" y="362"/>
                    <a:pt x="1595" y="362"/>
                    <a:pt x="1595" y="362"/>
                  </a:cubicBezTo>
                  <a:lnTo>
                    <a:pt x="1595" y="366"/>
                  </a:lnTo>
                  <a:close/>
                  <a:moveTo>
                    <a:pt x="1595" y="359"/>
                  </a:moveTo>
                  <a:cubicBezTo>
                    <a:pt x="1592" y="359"/>
                    <a:pt x="1592" y="359"/>
                    <a:pt x="1592" y="359"/>
                  </a:cubicBezTo>
                  <a:cubicBezTo>
                    <a:pt x="1592" y="356"/>
                    <a:pt x="1592" y="356"/>
                    <a:pt x="1592" y="356"/>
                  </a:cubicBezTo>
                  <a:cubicBezTo>
                    <a:pt x="1595" y="356"/>
                    <a:pt x="1595" y="356"/>
                    <a:pt x="1595" y="356"/>
                  </a:cubicBezTo>
                  <a:lnTo>
                    <a:pt x="1595" y="359"/>
                  </a:lnTo>
                  <a:close/>
                  <a:moveTo>
                    <a:pt x="1595" y="347"/>
                  </a:moveTo>
                  <a:cubicBezTo>
                    <a:pt x="1592" y="347"/>
                    <a:pt x="1592" y="347"/>
                    <a:pt x="1592" y="347"/>
                  </a:cubicBezTo>
                  <a:cubicBezTo>
                    <a:pt x="1592" y="344"/>
                    <a:pt x="1592" y="344"/>
                    <a:pt x="1592" y="344"/>
                  </a:cubicBezTo>
                  <a:cubicBezTo>
                    <a:pt x="1595" y="344"/>
                    <a:pt x="1595" y="344"/>
                    <a:pt x="1595" y="344"/>
                  </a:cubicBezTo>
                  <a:lnTo>
                    <a:pt x="1595" y="347"/>
                  </a:lnTo>
                  <a:close/>
                  <a:moveTo>
                    <a:pt x="1595" y="341"/>
                  </a:moveTo>
                  <a:cubicBezTo>
                    <a:pt x="1592" y="341"/>
                    <a:pt x="1592" y="341"/>
                    <a:pt x="1592" y="341"/>
                  </a:cubicBezTo>
                  <a:cubicBezTo>
                    <a:pt x="1592" y="338"/>
                    <a:pt x="1592" y="338"/>
                    <a:pt x="1592" y="338"/>
                  </a:cubicBezTo>
                  <a:cubicBezTo>
                    <a:pt x="1595" y="338"/>
                    <a:pt x="1595" y="338"/>
                    <a:pt x="1595" y="338"/>
                  </a:cubicBezTo>
                  <a:lnTo>
                    <a:pt x="1595" y="341"/>
                  </a:lnTo>
                  <a:close/>
                  <a:moveTo>
                    <a:pt x="1595" y="335"/>
                  </a:moveTo>
                  <a:cubicBezTo>
                    <a:pt x="1592" y="335"/>
                    <a:pt x="1592" y="335"/>
                    <a:pt x="1592" y="335"/>
                  </a:cubicBezTo>
                  <a:cubicBezTo>
                    <a:pt x="1592" y="332"/>
                    <a:pt x="1592" y="332"/>
                    <a:pt x="1592" y="332"/>
                  </a:cubicBezTo>
                  <a:cubicBezTo>
                    <a:pt x="1595" y="332"/>
                    <a:pt x="1595" y="332"/>
                    <a:pt x="1595" y="332"/>
                  </a:cubicBezTo>
                  <a:lnTo>
                    <a:pt x="1595" y="335"/>
                  </a:lnTo>
                  <a:close/>
                  <a:moveTo>
                    <a:pt x="1595" y="329"/>
                  </a:moveTo>
                  <a:cubicBezTo>
                    <a:pt x="1592" y="329"/>
                    <a:pt x="1592" y="329"/>
                    <a:pt x="1592" y="329"/>
                  </a:cubicBezTo>
                  <a:cubicBezTo>
                    <a:pt x="1592" y="325"/>
                    <a:pt x="1592" y="325"/>
                    <a:pt x="1592" y="325"/>
                  </a:cubicBezTo>
                  <a:cubicBezTo>
                    <a:pt x="1595" y="325"/>
                    <a:pt x="1595" y="325"/>
                    <a:pt x="1595" y="325"/>
                  </a:cubicBezTo>
                  <a:lnTo>
                    <a:pt x="1595" y="329"/>
                  </a:lnTo>
                  <a:close/>
                  <a:moveTo>
                    <a:pt x="1595" y="323"/>
                  </a:moveTo>
                  <a:cubicBezTo>
                    <a:pt x="1592" y="323"/>
                    <a:pt x="1592" y="323"/>
                    <a:pt x="1592" y="323"/>
                  </a:cubicBezTo>
                  <a:cubicBezTo>
                    <a:pt x="1592" y="319"/>
                    <a:pt x="1592" y="319"/>
                    <a:pt x="1592" y="319"/>
                  </a:cubicBezTo>
                  <a:cubicBezTo>
                    <a:pt x="1595" y="319"/>
                    <a:pt x="1595" y="319"/>
                    <a:pt x="1595" y="319"/>
                  </a:cubicBezTo>
                  <a:lnTo>
                    <a:pt x="1595" y="323"/>
                  </a:lnTo>
                  <a:close/>
                  <a:moveTo>
                    <a:pt x="1595" y="316"/>
                  </a:moveTo>
                  <a:cubicBezTo>
                    <a:pt x="1592" y="316"/>
                    <a:pt x="1592" y="316"/>
                    <a:pt x="1592" y="316"/>
                  </a:cubicBezTo>
                  <a:cubicBezTo>
                    <a:pt x="1592" y="313"/>
                    <a:pt x="1592" y="313"/>
                    <a:pt x="1592" y="313"/>
                  </a:cubicBezTo>
                  <a:cubicBezTo>
                    <a:pt x="1595" y="313"/>
                    <a:pt x="1595" y="313"/>
                    <a:pt x="1595" y="313"/>
                  </a:cubicBezTo>
                  <a:lnTo>
                    <a:pt x="1595" y="316"/>
                  </a:lnTo>
                  <a:close/>
                  <a:moveTo>
                    <a:pt x="1595" y="310"/>
                  </a:moveTo>
                  <a:cubicBezTo>
                    <a:pt x="1592" y="310"/>
                    <a:pt x="1592" y="310"/>
                    <a:pt x="1592" y="310"/>
                  </a:cubicBezTo>
                  <a:cubicBezTo>
                    <a:pt x="1592" y="307"/>
                    <a:pt x="1592" y="307"/>
                    <a:pt x="1592" y="307"/>
                  </a:cubicBezTo>
                  <a:cubicBezTo>
                    <a:pt x="1595" y="307"/>
                    <a:pt x="1595" y="307"/>
                    <a:pt x="1595" y="307"/>
                  </a:cubicBezTo>
                  <a:lnTo>
                    <a:pt x="1595" y="310"/>
                  </a:lnTo>
                  <a:close/>
                  <a:moveTo>
                    <a:pt x="1595" y="304"/>
                  </a:moveTo>
                  <a:cubicBezTo>
                    <a:pt x="1592" y="304"/>
                    <a:pt x="1592" y="304"/>
                    <a:pt x="1592" y="304"/>
                  </a:cubicBezTo>
                  <a:cubicBezTo>
                    <a:pt x="1592" y="301"/>
                    <a:pt x="1592" y="301"/>
                    <a:pt x="1592" y="301"/>
                  </a:cubicBezTo>
                  <a:cubicBezTo>
                    <a:pt x="1595" y="301"/>
                    <a:pt x="1595" y="301"/>
                    <a:pt x="1595" y="301"/>
                  </a:cubicBezTo>
                  <a:lnTo>
                    <a:pt x="1595" y="304"/>
                  </a:lnTo>
                  <a:close/>
                  <a:moveTo>
                    <a:pt x="1595" y="298"/>
                  </a:moveTo>
                  <a:cubicBezTo>
                    <a:pt x="1592" y="298"/>
                    <a:pt x="1592" y="298"/>
                    <a:pt x="1592" y="298"/>
                  </a:cubicBezTo>
                  <a:cubicBezTo>
                    <a:pt x="1592" y="295"/>
                    <a:pt x="1592" y="295"/>
                    <a:pt x="1592" y="295"/>
                  </a:cubicBezTo>
                  <a:cubicBezTo>
                    <a:pt x="1595" y="295"/>
                    <a:pt x="1595" y="295"/>
                    <a:pt x="1595" y="295"/>
                  </a:cubicBezTo>
                  <a:lnTo>
                    <a:pt x="1595" y="298"/>
                  </a:lnTo>
                  <a:close/>
                  <a:moveTo>
                    <a:pt x="1595" y="292"/>
                  </a:moveTo>
                  <a:cubicBezTo>
                    <a:pt x="1592" y="292"/>
                    <a:pt x="1592" y="292"/>
                    <a:pt x="1592" y="292"/>
                  </a:cubicBezTo>
                  <a:cubicBezTo>
                    <a:pt x="1592" y="289"/>
                    <a:pt x="1592" y="289"/>
                    <a:pt x="1592" y="289"/>
                  </a:cubicBezTo>
                  <a:cubicBezTo>
                    <a:pt x="1595" y="289"/>
                    <a:pt x="1595" y="289"/>
                    <a:pt x="1595" y="289"/>
                  </a:cubicBezTo>
                  <a:lnTo>
                    <a:pt x="1595" y="292"/>
                  </a:lnTo>
                  <a:close/>
                  <a:moveTo>
                    <a:pt x="1600" y="421"/>
                  </a:moveTo>
                  <a:cubicBezTo>
                    <a:pt x="1596" y="421"/>
                    <a:pt x="1596" y="421"/>
                    <a:pt x="1596" y="421"/>
                  </a:cubicBezTo>
                  <a:cubicBezTo>
                    <a:pt x="1596" y="418"/>
                    <a:pt x="1596" y="418"/>
                    <a:pt x="1596" y="418"/>
                  </a:cubicBezTo>
                  <a:cubicBezTo>
                    <a:pt x="1600" y="418"/>
                    <a:pt x="1600" y="418"/>
                    <a:pt x="1600" y="418"/>
                  </a:cubicBezTo>
                  <a:lnTo>
                    <a:pt x="1600" y="421"/>
                  </a:lnTo>
                  <a:close/>
                  <a:moveTo>
                    <a:pt x="1600" y="415"/>
                  </a:moveTo>
                  <a:cubicBezTo>
                    <a:pt x="1596" y="415"/>
                    <a:pt x="1596" y="415"/>
                    <a:pt x="1596" y="415"/>
                  </a:cubicBezTo>
                  <a:cubicBezTo>
                    <a:pt x="1596" y="411"/>
                    <a:pt x="1596" y="411"/>
                    <a:pt x="1596" y="411"/>
                  </a:cubicBezTo>
                  <a:cubicBezTo>
                    <a:pt x="1600" y="411"/>
                    <a:pt x="1600" y="411"/>
                    <a:pt x="1600" y="411"/>
                  </a:cubicBezTo>
                  <a:lnTo>
                    <a:pt x="1600" y="415"/>
                  </a:lnTo>
                  <a:close/>
                  <a:moveTo>
                    <a:pt x="1600" y="409"/>
                  </a:moveTo>
                  <a:cubicBezTo>
                    <a:pt x="1596" y="409"/>
                    <a:pt x="1596" y="409"/>
                    <a:pt x="1596" y="409"/>
                  </a:cubicBezTo>
                  <a:cubicBezTo>
                    <a:pt x="1596" y="405"/>
                    <a:pt x="1596" y="405"/>
                    <a:pt x="1596" y="405"/>
                  </a:cubicBezTo>
                  <a:cubicBezTo>
                    <a:pt x="1600" y="405"/>
                    <a:pt x="1600" y="405"/>
                    <a:pt x="1600" y="405"/>
                  </a:cubicBezTo>
                  <a:lnTo>
                    <a:pt x="1600" y="409"/>
                  </a:lnTo>
                  <a:close/>
                  <a:moveTo>
                    <a:pt x="1600" y="402"/>
                  </a:moveTo>
                  <a:cubicBezTo>
                    <a:pt x="1596" y="402"/>
                    <a:pt x="1596" y="402"/>
                    <a:pt x="1596" y="402"/>
                  </a:cubicBezTo>
                  <a:cubicBezTo>
                    <a:pt x="1596" y="399"/>
                    <a:pt x="1596" y="399"/>
                    <a:pt x="1596" y="399"/>
                  </a:cubicBezTo>
                  <a:cubicBezTo>
                    <a:pt x="1600" y="399"/>
                    <a:pt x="1600" y="399"/>
                    <a:pt x="1600" y="399"/>
                  </a:cubicBezTo>
                  <a:lnTo>
                    <a:pt x="1600" y="402"/>
                  </a:lnTo>
                  <a:close/>
                  <a:moveTo>
                    <a:pt x="1600" y="396"/>
                  </a:moveTo>
                  <a:cubicBezTo>
                    <a:pt x="1596" y="396"/>
                    <a:pt x="1596" y="396"/>
                    <a:pt x="1596" y="396"/>
                  </a:cubicBezTo>
                  <a:cubicBezTo>
                    <a:pt x="1596" y="393"/>
                    <a:pt x="1596" y="393"/>
                    <a:pt x="1596" y="393"/>
                  </a:cubicBezTo>
                  <a:cubicBezTo>
                    <a:pt x="1600" y="393"/>
                    <a:pt x="1600" y="393"/>
                    <a:pt x="1600" y="393"/>
                  </a:cubicBezTo>
                  <a:lnTo>
                    <a:pt x="1600" y="396"/>
                  </a:lnTo>
                  <a:close/>
                  <a:moveTo>
                    <a:pt x="1600" y="390"/>
                  </a:moveTo>
                  <a:cubicBezTo>
                    <a:pt x="1596" y="390"/>
                    <a:pt x="1596" y="390"/>
                    <a:pt x="1596" y="390"/>
                  </a:cubicBezTo>
                  <a:cubicBezTo>
                    <a:pt x="1596" y="387"/>
                    <a:pt x="1596" y="387"/>
                    <a:pt x="1596" y="387"/>
                  </a:cubicBezTo>
                  <a:cubicBezTo>
                    <a:pt x="1600" y="387"/>
                    <a:pt x="1600" y="387"/>
                    <a:pt x="1600" y="387"/>
                  </a:cubicBezTo>
                  <a:lnTo>
                    <a:pt x="1600" y="390"/>
                  </a:lnTo>
                  <a:close/>
                  <a:moveTo>
                    <a:pt x="1600" y="384"/>
                  </a:moveTo>
                  <a:cubicBezTo>
                    <a:pt x="1596" y="384"/>
                    <a:pt x="1596" y="384"/>
                    <a:pt x="1596" y="384"/>
                  </a:cubicBezTo>
                  <a:cubicBezTo>
                    <a:pt x="1596" y="381"/>
                    <a:pt x="1596" y="381"/>
                    <a:pt x="1596" y="381"/>
                  </a:cubicBezTo>
                  <a:cubicBezTo>
                    <a:pt x="1600" y="381"/>
                    <a:pt x="1600" y="381"/>
                    <a:pt x="1600" y="381"/>
                  </a:cubicBezTo>
                  <a:lnTo>
                    <a:pt x="1600" y="384"/>
                  </a:lnTo>
                  <a:close/>
                  <a:moveTo>
                    <a:pt x="1600" y="378"/>
                  </a:moveTo>
                  <a:cubicBezTo>
                    <a:pt x="1596" y="378"/>
                    <a:pt x="1596" y="378"/>
                    <a:pt x="1596" y="378"/>
                  </a:cubicBezTo>
                  <a:cubicBezTo>
                    <a:pt x="1596" y="375"/>
                    <a:pt x="1596" y="375"/>
                    <a:pt x="1596" y="375"/>
                  </a:cubicBezTo>
                  <a:cubicBezTo>
                    <a:pt x="1600" y="375"/>
                    <a:pt x="1600" y="375"/>
                    <a:pt x="1600" y="375"/>
                  </a:cubicBezTo>
                  <a:lnTo>
                    <a:pt x="1600" y="378"/>
                  </a:lnTo>
                  <a:close/>
                  <a:moveTo>
                    <a:pt x="1600" y="372"/>
                  </a:moveTo>
                  <a:cubicBezTo>
                    <a:pt x="1596" y="372"/>
                    <a:pt x="1596" y="372"/>
                    <a:pt x="1596" y="372"/>
                  </a:cubicBezTo>
                  <a:cubicBezTo>
                    <a:pt x="1596" y="368"/>
                    <a:pt x="1596" y="368"/>
                    <a:pt x="1596" y="368"/>
                  </a:cubicBezTo>
                  <a:cubicBezTo>
                    <a:pt x="1600" y="368"/>
                    <a:pt x="1600" y="368"/>
                    <a:pt x="1600" y="368"/>
                  </a:cubicBezTo>
                  <a:lnTo>
                    <a:pt x="1600" y="372"/>
                  </a:lnTo>
                  <a:close/>
                  <a:moveTo>
                    <a:pt x="1600" y="366"/>
                  </a:moveTo>
                  <a:cubicBezTo>
                    <a:pt x="1596" y="366"/>
                    <a:pt x="1596" y="366"/>
                    <a:pt x="1596" y="366"/>
                  </a:cubicBezTo>
                  <a:cubicBezTo>
                    <a:pt x="1596" y="362"/>
                    <a:pt x="1596" y="362"/>
                    <a:pt x="1596" y="362"/>
                  </a:cubicBezTo>
                  <a:cubicBezTo>
                    <a:pt x="1600" y="362"/>
                    <a:pt x="1600" y="362"/>
                    <a:pt x="1600" y="362"/>
                  </a:cubicBezTo>
                  <a:lnTo>
                    <a:pt x="1600" y="366"/>
                  </a:lnTo>
                  <a:close/>
                  <a:moveTo>
                    <a:pt x="1600" y="359"/>
                  </a:moveTo>
                  <a:cubicBezTo>
                    <a:pt x="1596" y="359"/>
                    <a:pt x="1596" y="359"/>
                    <a:pt x="1596" y="359"/>
                  </a:cubicBezTo>
                  <a:cubicBezTo>
                    <a:pt x="1596" y="356"/>
                    <a:pt x="1596" y="356"/>
                    <a:pt x="1596" y="356"/>
                  </a:cubicBezTo>
                  <a:cubicBezTo>
                    <a:pt x="1600" y="356"/>
                    <a:pt x="1600" y="356"/>
                    <a:pt x="1600" y="356"/>
                  </a:cubicBezTo>
                  <a:lnTo>
                    <a:pt x="1600" y="359"/>
                  </a:lnTo>
                  <a:close/>
                  <a:moveTo>
                    <a:pt x="1600" y="353"/>
                  </a:moveTo>
                  <a:cubicBezTo>
                    <a:pt x="1596" y="353"/>
                    <a:pt x="1596" y="353"/>
                    <a:pt x="1596" y="353"/>
                  </a:cubicBezTo>
                  <a:cubicBezTo>
                    <a:pt x="1596" y="350"/>
                    <a:pt x="1596" y="350"/>
                    <a:pt x="1596" y="350"/>
                  </a:cubicBezTo>
                  <a:cubicBezTo>
                    <a:pt x="1600" y="350"/>
                    <a:pt x="1600" y="350"/>
                    <a:pt x="1600" y="350"/>
                  </a:cubicBezTo>
                  <a:lnTo>
                    <a:pt x="1600" y="353"/>
                  </a:lnTo>
                  <a:close/>
                  <a:moveTo>
                    <a:pt x="1600" y="347"/>
                  </a:moveTo>
                  <a:cubicBezTo>
                    <a:pt x="1596" y="347"/>
                    <a:pt x="1596" y="347"/>
                    <a:pt x="1596" y="347"/>
                  </a:cubicBezTo>
                  <a:cubicBezTo>
                    <a:pt x="1596" y="344"/>
                    <a:pt x="1596" y="344"/>
                    <a:pt x="1596" y="344"/>
                  </a:cubicBezTo>
                  <a:cubicBezTo>
                    <a:pt x="1600" y="344"/>
                    <a:pt x="1600" y="344"/>
                    <a:pt x="1600" y="344"/>
                  </a:cubicBezTo>
                  <a:lnTo>
                    <a:pt x="1600" y="347"/>
                  </a:lnTo>
                  <a:close/>
                  <a:moveTo>
                    <a:pt x="1600" y="341"/>
                  </a:moveTo>
                  <a:cubicBezTo>
                    <a:pt x="1596" y="341"/>
                    <a:pt x="1596" y="341"/>
                    <a:pt x="1596" y="341"/>
                  </a:cubicBezTo>
                  <a:cubicBezTo>
                    <a:pt x="1596" y="338"/>
                    <a:pt x="1596" y="338"/>
                    <a:pt x="1596" y="338"/>
                  </a:cubicBezTo>
                  <a:cubicBezTo>
                    <a:pt x="1600" y="338"/>
                    <a:pt x="1600" y="338"/>
                    <a:pt x="1600" y="338"/>
                  </a:cubicBezTo>
                  <a:lnTo>
                    <a:pt x="1600" y="341"/>
                  </a:lnTo>
                  <a:close/>
                  <a:moveTo>
                    <a:pt x="1600" y="335"/>
                  </a:moveTo>
                  <a:cubicBezTo>
                    <a:pt x="1596" y="335"/>
                    <a:pt x="1596" y="335"/>
                    <a:pt x="1596" y="335"/>
                  </a:cubicBezTo>
                  <a:cubicBezTo>
                    <a:pt x="1596" y="332"/>
                    <a:pt x="1596" y="332"/>
                    <a:pt x="1596" y="332"/>
                  </a:cubicBezTo>
                  <a:cubicBezTo>
                    <a:pt x="1600" y="332"/>
                    <a:pt x="1600" y="332"/>
                    <a:pt x="1600" y="332"/>
                  </a:cubicBezTo>
                  <a:lnTo>
                    <a:pt x="1600" y="335"/>
                  </a:lnTo>
                  <a:close/>
                  <a:moveTo>
                    <a:pt x="1600" y="329"/>
                  </a:moveTo>
                  <a:cubicBezTo>
                    <a:pt x="1596" y="329"/>
                    <a:pt x="1596" y="329"/>
                    <a:pt x="1596" y="329"/>
                  </a:cubicBezTo>
                  <a:cubicBezTo>
                    <a:pt x="1596" y="325"/>
                    <a:pt x="1596" y="325"/>
                    <a:pt x="1596" y="325"/>
                  </a:cubicBezTo>
                  <a:cubicBezTo>
                    <a:pt x="1600" y="325"/>
                    <a:pt x="1600" y="325"/>
                    <a:pt x="1600" y="325"/>
                  </a:cubicBezTo>
                  <a:lnTo>
                    <a:pt x="1600" y="329"/>
                  </a:lnTo>
                  <a:close/>
                  <a:moveTo>
                    <a:pt x="1600" y="323"/>
                  </a:moveTo>
                  <a:cubicBezTo>
                    <a:pt x="1596" y="323"/>
                    <a:pt x="1596" y="323"/>
                    <a:pt x="1596" y="323"/>
                  </a:cubicBezTo>
                  <a:cubicBezTo>
                    <a:pt x="1596" y="319"/>
                    <a:pt x="1596" y="319"/>
                    <a:pt x="1596" y="319"/>
                  </a:cubicBezTo>
                  <a:cubicBezTo>
                    <a:pt x="1600" y="319"/>
                    <a:pt x="1600" y="319"/>
                    <a:pt x="1600" y="319"/>
                  </a:cubicBezTo>
                  <a:lnTo>
                    <a:pt x="1600" y="323"/>
                  </a:lnTo>
                  <a:close/>
                  <a:moveTo>
                    <a:pt x="1600" y="316"/>
                  </a:moveTo>
                  <a:cubicBezTo>
                    <a:pt x="1596" y="316"/>
                    <a:pt x="1596" y="316"/>
                    <a:pt x="1596" y="316"/>
                  </a:cubicBezTo>
                  <a:cubicBezTo>
                    <a:pt x="1596" y="313"/>
                    <a:pt x="1596" y="313"/>
                    <a:pt x="1596" y="313"/>
                  </a:cubicBezTo>
                  <a:cubicBezTo>
                    <a:pt x="1600" y="313"/>
                    <a:pt x="1600" y="313"/>
                    <a:pt x="1600" y="313"/>
                  </a:cubicBezTo>
                  <a:lnTo>
                    <a:pt x="1600" y="316"/>
                  </a:lnTo>
                  <a:close/>
                  <a:moveTo>
                    <a:pt x="1600" y="304"/>
                  </a:moveTo>
                  <a:cubicBezTo>
                    <a:pt x="1596" y="304"/>
                    <a:pt x="1596" y="304"/>
                    <a:pt x="1596" y="304"/>
                  </a:cubicBezTo>
                  <a:cubicBezTo>
                    <a:pt x="1596" y="301"/>
                    <a:pt x="1596" y="301"/>
                    <a:pt x="1596" y="301"/>
                  </a:cubicBezTo>
                  <a:cubicBezTo>
                    <a:pt x="1600" y="301"/>
                    <a:pt x="1600" y="301"/>
                    <a:pt x="1600" y="301"/>
                  </a:cubicBezTo>
                  <a:lnTo>
                    <a:pt x="1600" y="304"/>
                  </a:lnTo>
                  <a:close/>
                  <a:moveTo>
                    <a:pt x="1600" y="298"/>
                  </a:moveTo>
                  <a:cubicBezTo>
                    <a:pt x="1596" y="298"/>
                    <a:pt x="1596" y="298"/>
                    <a:pt x="1596" y="298"/>
                  </a:cubicBezTo>
                  <a:cubicBezTo>
                    <a:pt x="1596" y="295"/>
                    <a:pt x="1596" y="295"/>
                    <a:pt x="1596" y="295"/>
                  </a:cubicBezTo>
                  <a:cubicBezTo>
                    <a:pt x="1600" y="295"/>
                    <a:pt x="1600" y="295"/>
                    <a:pt x="1600" y="295"/>
                  </a:cubicBezTo>
                  <a:lnTo>
                    <a:pt x="1600" y="298"/>
                  </a:lnTo>
                  <a:close/>
                  <a:moveTo>
                    <a:pt x="1600" y="292"/>
                  </a:moveTo>
                  <a:cubicBezTo>
                    <a:pt x="1596" y="292"/>
                    <a:pt x="1596" y="292"/>
                    <a:pt x="1596" y="292"/>
                  </a:cubicBezTo>
                  <a:cubicBezTo>
                    <a:pt x="1596" y="289"/>
                    <a:pt x="1596" y="289"/>
                    <a:pt x="1596" y="289"/>
                  </a:cubicBezTo>
                  <a:cubicBezTo>
                    <a:pt x="1600" y="289"/>
                    <a:pt x="1600" y="289"/>
                    <a:pt x="1600" y="289"/>
                  </a:cubicBezTo>
                  <a:lnTo>
                    <a:pt x="1600" y="292"/>
                  </a:lnTo>
                  <a:close/>
                  <a:moveTo>
                    <a:pt x="1604" y="421"/>
                  </a:moveTo>
                  <a:cubicBezTo>
                    <a:pt x="1601" y="421"/>
                    <a:pt x="1601" y="421"/>
                    <a:pt x="1601" y="421"/>
                  </a:cubicBezTo>
                  <a:cubicBezTo>
                    <a:pt x="1601" y="418"/>
                    <a:pt x="1601" y="418"/>
                    <a:pt x="1601" y="418"/>
                  </a:cubicBezTo>
                  <a:cubicBezTo>
                    <a:pt x="1604" y="418"/>
                    <a:pt x="1604" y="418"/>
                    <a:pt x="1604" y="418"/>
                  </a:cubicBezTo>
                  <a:lnTo>
                    <a:pt x="1604" y="421"/>
                  </a:lnTo>
                  <a:close/>
                  <a:moveTo>
                    <a:pt x="1604" y="415"/>
                  </a:moveTo>
                  <a:cubicBezTo>
                    <a:pt x="1601" y="415"/>
                    <a:pt x="1601" y="415"/>
                    <a:pt x="1601" y="415"/>
                  </a:cubicBezTo>
                  <a:cubicBezTo>
                    <a:pt x="1601" y="411"/>
                    <a:pt x="1601" y="411"/>
                    <a:pt x="1601" y="411"/>
                  </a:cubicBezTo>
                  <a:cubicBezTo>
                    <a:pt x="1604" y="411"/>
                    <a:pt x="1604" y="411"/>
                    <a:pt x="1604" y="411"/>
                  </a:cubicBezTo>
                  <a:lnTo>
                    <a:pt x="1604" y="415"/>
                  </a:lnTo>
                  <a:close/>
                  <a:moveTo>
                    <a:pt x="1604" y="409"/>
                  </a:moveTo>
                  <a:cubicBezTo>
                    <a:pt x="1601" y="409"/>
                    <a:pt x="1601" y="409"/>
                    <a:pt x="1601" y="409"/>
                  </a:cubicBezTo>
                  <a:cubicBezTo>
                    <a:pt x="1601" y="405"/>
                    <a:pt x="1601" y="405"/>
                    <a:pt x="1601" y="405"/>
                  </a:cubicBezTo>
                  <a:cubicBezTo>
                    <a:pt x="1604" y="405"/>
                    <a:pt x="1604" y="405"/>
                    <a:pt x="1604" y="405"/>
                  </a:cubicBezTo>
                  <a:lnTo>
                    <a:pt x="1604" y="409"/>
                  </a:lnTo>
                  <a:close/>
                  <a:moveTo>
                    <a:pt x="1604" y="402"/>
                  </a:moveTo>
                  <a:cubicBezTo>
                    <a:pt x="1601" y="402"/>
                    <a:pt x="1601" y="402"/>
                    <a:pt x="1601" y="402"/>
                  </a:cubicBezTo>
                  <a:cubicBezTo>
                    <a:pt x="1601" y="399"/>
                    <a:pt x="1601" y="399"/>
                    <a:pt x="1601" y="399"/>
                  </a:cubicBezTo>
                  <a:cubicBezTo>
                    <a:pt x="1604" y="399"/>
                    <a:pt x="1604" y="399"/>
                    <a:pt x="1604" y="399"/>
                  </a:cubicBezTo>
                  <a:lnTo>
                    <a:pt x="1604" y="402"/>
                  </a:lnTo>
                  <a:close/>
                  <a:moveTo>
                    <a:pt x="1604" y="396"/>
                  </a:moveTo>
                  <a:cubicBezTo>
                    <a:pt x="1601" y="396"/>
                    <a:pt x="1601" y="396"/>
                    <a:pt x="1601" y="396"/>
                  </a:cubicBezTo>
                  <a:cubicBezTo>
                    <a:pt x="1601" y="393"/>
                    <a:pt x="1601" y="393"/>
                    <a:pt x="1601" y="393"/>
                  </a:cubicBezTo>
                  <a:cubicBezTo>
                    <a:pt x="1604" y="393"/>
                    <a:pt x="1604" y="393"/>
                    <a:pt x="1604" y="393"/>
                  </a:cubicBezTo>
                  <a:lnTo>
                    <a:pt x="1604" y="396"/>
                  </a:lnTo>
                  <a:close/>
                  <a:moveTo>
                    <a:pt x="1604" y="390"/>
                  </a:moveTo>
                  <a:cubicBezTo>
                    <a:pt x="1601" y="390"/>
                    <a:pt x="1601" y="390"/>
                    <a:pt x="1601" y="390"/>
                  </a:cubicBezTo>
                  <a:cubicBezTo>
                    <a:pt x="1601" y="387"/>
                    <a:pt x="1601" y="387"/>
                    <a:pt x="1601" y="387"/>
                  </a:cubicBezTo>
                  <a:cubicBezTo>
                    <a:pt x="1604" y="387"/>
                    <a:pt x="1604" y="387"/>
                    <a:pt x="1604" y="387"/>
                  </a:cubicBezTo>
                  <a:lnTo>
                    <a:pt x="1604" y="390"/>
                  </a:lnTo>
                  <a:close/>
                  <a:moveTo>
                    <a:pt x="1604" y="378"/>
                  </a:moveTo>
                  <a:cubicBezTo>
                    <a:pt x="1601" y="378"/>
                    <a:pt x="1601" y="378"/>
                    <a:pt x="1601" y="378"/>
                  </a:cubicBezTo>
                  <a:cubicBezTo>
                    <a:pt x="1601" y="375"/>
                    <a:pt x="1601" y="375"/>
                    <a:pt x="1601" y="375"/>
                  </a:cubicBezTo>
                  <a:cubicBezTo>
                    <a:pt x="1604" y="375"/>
                    <a:pt x="1604" y="375"/>
                    <a:pt x="1604" y="375"/>
                  </a:cubicBezTo>
                  <a:lnTo>
                    <a:pt x="1604" y="378"/>
                  </a:lnTo>
                  <a:close/>
                  <a:moveTo>
                    <a:pt x="1604" y="372"/>
                  </a:moveTo>
                  <a:cubicBezTo>
                    <a:pt x="1601" y="372"/>
                    <a:pt x="1601" y="372"/>
                    <a:pt x="1601" y="372"/>
                  </a:cubicBezTo>
                  <a:cubicBezTo>
                    <a:pt x="1601" y="368"/>
                    <a:pt x="1601" y="368"/>
                    <a:pt x="1601" y="368"/>
                  </a:cubicBezTo>
                  <a:cubicBezTo>
                    <a:pt x="1604" y="368"/>
                    <a:pt x="1604" y="368"/>
                    <a:pt x="1604" y="368"/>
                  </a:cubicBezTo>
                  <a:lnTo>
                    <a:pt x="1604" y="372"/>
                  </a:lnTo>
                  <a:close/>
                  <a:moveTo>
                    <a:pt x="1604" y="366"/>
                  </a:moveTo>
                  <a:cubicBezTo>
                    <a:pt x="1601" y="366"/>
                    <a:pt x="1601" y="366"/>
                    <a:pt x="1601" y="366"/>
                  </a:cubicBezTo>
                  <a:cubicBezTo>
                    <a:pt x="1601" y="362"/>
                    <a:pt x="1601" y="362"/>
                    <a:pt x="1601" y="362"/>
                  </a:cubicBezTo>
                  <a:cubicBezTo>
                    <a:pt x="1604" y="362"/>
                    <a:pt x="1604" y="362"/>
                    <a:pt x="1604" y="362"/>
                  </a:cubicBezTo>
                  <a:lnTo>
                    <a:pt x="1604" y="366"/>
                  </a:lnTo>
                  <a:close/>
                  <a:moveTo>
                    <a:pt x="1604" y="359"/>
                  </a:moveTo>
                  <a:cubicBezTo>
                    <a:pt x="1601" y="359"/>
                    <a:pt x="1601" y="359"/>
                    <a:pt x="1601" y="359"/>
                  </a:cubicBezTo>
                  <a:cubicBezTo>
                    <a:pt x="1601" y="356"/>
                    <a:pt x="1601" y="356"/>
                    <a:pt x="1601" y="356"/>
                  </a:cubicBezTo>
                  <a:cubicBezTo>
                    <a:pt x="1604" y="356"/>
                    <a:pt x="1604" y="356"/>
                    <a:pt x="1604" y="356"/>
                  </a:cubicBezTo>
                  <a:lnTo>
                    <a:pt x="1604" y="359"/>
                  </a:lnTo>
                  <a:close/>
                  <a:moveTo>
                    <a:pt x="1604" y="353"/>
                  </a:moveTo>
                  <a:cubicBezTo>
                    <a:pt x="1601" y="353"/>
                    <a:pt x="1601" y="353"/>
                    <a:pt x="1601" y="353"/>
                  </a:cubicBezTo>
                  <a:cubicBezTo>
                    <a:pt x="1601" y="350"/>
                    <a:pt x="1601" y="350"/>
                    <a:pt x="1601" y="350"/>
                  </a:cubicBezTo>
                  <a:cubicBezTo>
                    <a:pt x="1604" y="350"/>
                    <a:pt x="1604" y="350"/>
                    <a:pt x="1604" y="350"/>
                  </a:cubicBezTo>
                  <a:lnTo>
                    <a:pt x="1604" y="353"/>
                  </a:lnTo>
                  <a:close/>
                  <a:moveTo>
                    <a:pt x="1604" y="347"/>
                  </a:moveTo>
                  <a:cubicBezTo>
                    <a:pt x="1601" y="347"/>
                    <a:pt x="1601" y="347"/>
                    <a:pt x="1601" y="347"/>
                  </a:cubicBezTo>
                  <a:cubicBezTo>
                    <a:pt x="1601" y="344"/>
                    <a:pt x="1601" y="344"/>
                    <a:pt x="1601" y="344"/>
                  </a:cubicBezTo>
                  <a:cubicBezTo>
                    <a:pt x="1604" y="344"/>
                    <a:pt x="1604" y="344"/>
                    <a:pt x="1604" y="344"/>
                  </a:cubicBezTo>
                  <a:lnTo>
                    <a:pt x="1604" y="347"/>
                  </a:lnTo>
                  <a:close/>
                  <a:moveTo>
                    <a:pt x="1604" y="341"/>
                  </a:moveTo>
                  <a:cubicBezTo>
                    <a:pt x="1601" y="341"/>
                    <a:pt x="1601" y="341"/>
                    <a:pt x="1601" y="341"/>
                  </a:cubicBezTo>
                  <a:cubicBezTo>
                    <a:pt x="1601" y="338"/>
                    <a:pt x="1601" y="338"/>
                    <a:pt x="1601" y="338"/>
                  </a:cubicBezTo>
                  <a:cubicBezTo>
                    <a:pt x="1604" y="338"/>
                    <a:pt x="1604" y="338"/>
                    <a:pt x="1604" y="338"/>
                  </a:cubicBezTo>
                  <a:lnTo>
                    <a:pt x="1604" y="341"/>
                  </a:lnTo>
                  <a:close/>
                  <a:moveTo>
                    <a:pt x="1604" y="335"/>
                  </a:moveTo>
                  <a:cubicBezTo>
                    <a:pt x="1601" y="335"/>
                    <a:pt x="1601" y="335"/>
                    <a:pt x="1601" y="335"/>
                  </a:cubicBezTo>
                  <a:cubicBezTo>
                    <a:pt x="1601" y="332"/>
                    <a:pt x="1601" y="332"/>
                    <a:pt x="1601" y="332"/>
                  </a:cubicBezTo>
                  <a:cubicBezTo>
                    <a:pt x="1604" y="332"/>
                    <a:pt x="1604" y="332"/>
                    <a:pt x="1604" y="332"/>
                  </a:cubicBezTo>
                  <a:lnTo>
                    <a:pt x="1604" y="335"/>
                  </a:lnTo>
                  <a:close/>
                  <a:moveTo>
                    <a:pt x="1604" y="329"/>
                  </a:moveTo>
                  <a:cubicBezTo>
                    <a:pt x="1601" y="329"/>
                    <a:pt x="1601" y="329"/>
                    <a:pt x="1601" y="329"/>
                  </a:cubicBezTo>
                  <a:cubicBezTo>
                    <a:pt x="1601" y="325"/>
                    <a:pt x="1601" y="325"/>
                    <a:pt x="1601" y="325"/>
                  </a:cubicBezTo>
                  <a:cubicBezTo>
                    <a:pt x="1604" y="325"/>
                    <a:pt x="1604" y="325"/>
                    <a:pt x="1604" y="325"/>
                  </a:cubicBezTo>
                  <a:lnTo>
                    <a:pt x="1604" y="329"/>
                  </a:lnTo>
                  <a:close/>
                  <a:moveTo>
                    <a:pt x="1604" y="323"/>
                  </a:moveTo>
                  <a:cubicBezTo>
                    <a:pt x="1601" y="323"/>
                    <a:pt x="1601" y="323"/>
                    <a:pt x="1601" y="323"/>
                  </a:cubicBezTo>
                  <a:cubicBezTo>
                    <a:pt x="1601" y="319"/>
                    <a:pt x="1601" y="319"/>
                    <a:pt x="1601" y="319"/>
                  </a:cubicBezTo>
                  <a:cubicBezTo>
                    <a:pt x="1604" y="319"/>
                    <a:pt x="1604" y="319"/>
                    <a:pt x="1604" y="319"/>
                  </a:cubicBezTo>
                  <a:lnTo>
                    <a:pt x="1604" y="323"/>
                  </a:lnTo>
                  <a:close/>
                  <a:moveTo>
                    <a:pt x="1604" y="316"/>
                  </a:moveTo>
                  <a:cubicBezTo>
                    <a:pt x="1601" y="316"/>
                    <a:pt x="1601" y="316"/>
                    <a:pt x="1601" y="316"/>
                  </a:cubicBezTo>
                  <a:cubicBezTo>
                    <a:pt x="1601" y="313"/>
                    <a:pt x="1601" y="313"/>
                    <a:pt x="1601" y="313"/>
                  </a:cubicBezTo>
                  <a:cubicBezTo>
                    <a:pt x="1604" y="313"/>
                    <a:pt x="1604" y="313"/>
                    <a:pt x="1604" y="313"/>
                  </a:cubicBezTo>
                  <a:lnTo>
                    <a:pt x="1604" y="316"/>
                  </a:lnTo>
                  <a:close/>
                  <a:moveTo>
                    <a:pt x="1604" y="310"/>
                  </a:moveTo>
                  <a:cubicBezTo>
                    <a:pt x="1601" y="310"/>
                    <a:pt x="1601" y="310"/>
                    <a:pt x="1601" y="310"/>
                  </a:cubicBezTo>
                  <a:cubicBezTo>
                    <a:pt x="1601" y="307"/>
                    <a:pt x="1601" y="307"/>
                    <a:pt x="1601" y="307"/>
                  </a:cubicBezTo>
                  <a:cubicBezTo>
                    <a:pt x="1604" y="307"/>
                    <a:pt x="1604" y="307"/>
                    <a:pt x="1604" y="307"/>
                  </a:cubicBezTo>
                  <a:lnTo>
                    <a:pt x="1604" y="310"/>
                  </a:lnTo>
                  <a:close/>
                  <a:moveTo>
                    <a:pt x="1604" y="304"/>
                  </a:moveTo>
                  <a:cubicBezTo>
                    <a:pt x="1601" y="304"/>
                    <a:pt x="1601" y="304"/>
                    <a:pt x="1601" y="304"/>
                  </a:cubicBezTo>
                  <a:cubicBezTo>
                    <a:pt x="1601" y="301"/>
                    <a:pt x="1601" y="301"/>
                    <a:pt x="1601" y="301"/>
                  </a:cubicBezTo>
                  <a:cubicBezTo>
                    <a:pt x="1604" y="301"/>
                    <a:pt x="1604" y="301"/>
                    <a:pt x="1604" y="301"/>
                  </a:cubicBezTo>
                  <a:lnTo>
                    <a:pt x="1604" y="304"/>
                  </a:lnTo>
                  <a:close/>
                  <a:moveTo>
                    <a:pt x="1604" y="298"/>
                  </a:moveTo>
                  <a:cubicBezTo>
                    <a:pt x="1601" y="298"/>
                    <a:pt x="1601" y="298"/>
                    <a:pt x="1601" y="298"/>
                  </a:cubicBezTo>
                  <a:cubicBezTo>
                    <a:pt x="1601" y="295"/>
                    <a:pt x="1601" y="295"/>
                    <a:pt x="1601" y="295"/>
                  </a:cubicBezTo>
                  <a:cubicBezTo>
                    <a:pt x="1604" y="295"/>
                    <a:pt x="1604" y="295"/>
                    <a:pt x="1604" y="295"/>
                  </a:cubicBezTo>
                  <a:lnTo>
                    <a:pt x="1604" y="298"/>
                  </a:lnTo>
                  <a:close/>
                  <a:moveTo>
                    <a:pt x="1604" y="292"/>
                  </a:moveTo>
                  <a:cubicBezTo>
                    <a:pt x="1601" y="292"/>
                    <a:pt x="1601" y="292"/>
                    <a:pt x="1601" y="292"/>
                  </a:cubicBezTo>
                  <a:cubicBezTo>
                    <a:pt x="1601" y="289"/>
                    <a:pt x="1601" y="289"/>
                    <a:pt x="1601" y="289"/>
                  </a:cubicBezTo>
                  <a:cubicBezTo>
                    <a:pt x="1604" y="289"/>
                    <a:pt x="1604" y="289"/>
                    <a:pt x="1604" y="289"/>
                  </a:cubicBezTo>
                  <a:lnTo>
                    <a:pt x="1604" y="292"/>
                  </a:lnTo>
                  <a:close/>
                  <a:moveTo>
                    <a:pt x="1638" y="556"/>
                  </a:moveTo>
                  <a:cubicBezTo>
                    <a:pt x="1630" y="556"/>
                    <a:pt x="1630" y="556"/>
                    <a:pt x="1630" y="556"/>
                  </a:cubicBezTo>
                  <a:cubicBezTo>
                    <a:pt x="1630" y="545"/>
                    <a:pt x="1630" y="545"/>
                    <a:pt x="1630" y="545"/>
                  </a:cubicBezTo>
                  <a:cubicBezTo>
                    <a:pt x="1638" y="545"/>
                    <a:pt x="1638" y="545"/>
                    <a:pt x="1638" y="545"/>
                  </a:cubicBezTo>
                  <a:lnTo>
                    <a:pt x="1638" y="556"/>
                  </a:lnTo>
                  <a:close/>
                  <a:moveTo>
                    <a:pt x="1638" y="532"/>
                  </a:moveTo>
                  <a:cubicBezTo>
                    <a:pt x="1630" y="532"/>
                    <a:pt x="1630" y="532"/>
                    <a:pt x="1630" y="532"/>
                  </a:cubicBezTo>
                  <a:cubicBezTo>
                    <a:pt x="1630" y="520"/>
                    <a:pt x="1630" y="520"/>
                    <a:pt x="1630" y="520"/>
                  </a:cubicBezTo>
                  <a:cubicBezTo>
                    <a:pt x="1638" y="520"/>
                    <a:pt x="1638" y="520"/>
                    <a:pt x="1638" y="520"/>
                  </a:cubicBezTo>
                  <a:lnTo>
                    <a:pt x="1638" y="532"/>
                  </a:lnTo>
                  <a:close/>
                  <a:moveTo>
                    <a:pt x="1638" y="507"/>
                  </a:moveTo>
                  <a:cubicBezTo>
                    <a:pt x="1630" y="507"/>
                    <a:pt x="1630" y="507"/>
                    <a:pt x="1630" y="507"/>
                  </a:cubicBezTo>
                  <a:cubicBezTo>
                    <a:pt x="1630" y="496"/>
                    <a:pt x="1630" y="496"/>
                    <a:pt x="1630" y="496"/>
                  </a:cubicBezTo>
                  <a:cubicBezTo>
                    <a:pt x="1638" y="496"/>
                    <a:pt x="1638" y="496"/>
                    <a:pt x="1638" y="496"/>
                  </a:cubicBezTo>
                  <a:lnTo>
                    <a:pt x="1638" y="507"/>
                  </a:lnTo>
                  <a:close/>
                  <a:moveTo>
                    <a:pt x="1638" y="458"/>
                  </a:moveTo>
                  <a:cubicBezTo>
                    <a:pt x="1630" y="458"/>
                    <a:pt x="1630" y="458"/>
                    <a:pt x="1630" y="458"/>
                  </a:cubicBezTo>
                  <a:cubicBezTo>
                    <a:pt x="1630" y="447"/>
                    <a:pt x="1630" y="447"/>
                    <a:pt x="1630" y="447"/>
                  </a:cubicBezTo>
                  <a:cubicBezTo>
                    <a:pt x="1638" y="447"/>
                    <a:pt x="1638" y="447"/>
                    <a:pt x="1638" y="447"/>
                  </a:cubicBezTo>
                  <a:lnTo>
                    <a:pt x="1638" y="458"/>
                  </a:lnTo>
                  <a:close/>
                  <a:moveTo>
                    <a:pt x="1638" y="434"/>
                  </a:moveTo>
                  <a:cubicBezTo>
                    <a:pt x="1630" y="434"/>
                    <a:pt x="1630" y="434"/>
                    <a:pt x="1630" y="434"/>
                  </a:cubicBezTo>
                  <a:cubicBezTo>
                    <a:pt x="1630" y="422"/>
                    <a:pt x="1630" y="422"/>
                    <a:pt x="1630" y="422"/>
                  </a:cubicBezTo>
                  <a:cubicBezTo>
                    <a:pt x="1638" y="422"/>
                    <a:pt x="1638" y="422"/>
                    <a:pt x="1638" y="422"/>
                  </a:cubicBezTo>
                  <a:lnTo>
                    <a:pt x="1638" y="434"/>
                  </a:lnTo>
                  <a:close/>
                  <a:moveTo>
                    <a:pt x="1638" y="409"/>
                  </a:moveTo>
                  <a:cubicBezTo>
                    <a:pt x="1630" y="409"/>
                    <a:pt x="1630" y="409"/>
                    <a:pt x="1630" y="409"/>
                  </a:cubicBezTo>
                  <a:cubicBezTo>
                    <a:pt x="1630" y="398"/>
                    <a:pt x="1630" y="398"/>
                    <a:pt x="1630" y="398"/>
                  </a:cubicBezTo>
                  <a:cubicBezTo>
                    <a:pt x="1638" y="398"/>
                    <a:pt x="1638" y="398"/>
                    <a:pt x="1638" y="398"/>
                  </a:cubicBezTo>
                  <a:lnTo>
                    <a:pt x="1638" y="409"/>
                  </a:lnTo>
                  <a:close/>
                  <a:moveTo>
                    <a:pt x="1638" y="384"/>
                  </a:moveTo>
                  <a:cubicBezTo>
                    <a:pt x="1630" y="384"/>
                    <a:pt x="1630" y="384"/>
                    <a:pt x="1630" y="384"/>
                  </a:cubicBezTo>
                  <a:cubicBezTo>
                    <a:pt x="1630" y="373"/>
                    <a:pt x="1630" y="373"/>
                    <a:pt x="1630" y="373"/>
                  </a:cubicBezTo>
                  <a:cubicBezTo>
                    <a:pt x="1638" y="373"/>
                    <a:pt x="1638" y="373"/>
                    <a:pt x="1638" y="373"/>
                  </a:cubicBezTo>
                  <a:lnTo>
                    <a:pt x="1638" y="384"/>
                  </a:lnTo>
                  <a:close/>
                  <a:moveTo>
                    <a:pt x="1638" y="360"/>
                  </a:moveTo>
                  <a:cubicBezTo>
                    <a:pt x="1630" y="360"/>
                    <a:pt x="1630" y="360"/>
                    <a:pt x="1630" y="360"/>
                  </a:cubicBezTo>
                  <a:cubicBezTo>
                    <a:pt x="1630" y="348"/>
                    <a:pt x="1630" y="348"/>
                    <a:pt x="1630" y="348"/>
                  </a:cubicBezTo>
                  <a:cubicBezTo>
                    <a:pt x="1638" y="348"/>
                    <a:pt x="1638" y="348"/>
                    <a:pt x="1638" y="348"/>
                  </a:cubicBezTo>
                  <a:lnTo>
                    <a:pt x="1638" y="360"/>
                  </a:lnTo>
                  <a:close/>
                  <a:moveTo>
                    <a:pt x="1638" y="335"/>
                  </a:moveTo>
                  <a:cubicBezTo>
                    <a:pt x="1630" y="335"/>
                    <a:pt x="1630" y="335"/>
                    <a:pt x="1630" y="335"/>
                  </a:cubicBezTo>
                  <a:cubicBezTo>
                    <a:pt x="1630" y="324"/>
                    <a:pt x="1630" y="324"/>
                    <a:pt x="1630" y="324"/>
                  </a:cubicBezTo>
                  <a:cubicBezTo>
                    <a:pt x="1638" y="324"/>
                    <a:pt x="1638" y="324"/>
                    <a:pt x="1638" y="324"/>
                  </a:cubicBezTo>
                  <a:lnTo>
                    <a:pt x="1638" y="335"/>
                  </a:lnTo>
                  <a:close/>
                  <a:moveTo>
                    <a:pt x="1638" y="311"/>
                  </a:moveTo>
                  <a:cubicBezTo>
                    <a:pt x="1630" y="311"/>
                    <a:pt x="1630" y="311"/>
                    <a:pt x="1630" y="311"/>
                  </a:cubicBezTo>
                  <a:cubicBezTo>
                    <a:pt x="1630" y="299"/>
                    <a:pt x="1630" y="299"/>
                    <a:pt x="1630" y="299"/>
                  </a:cubicBezTo>
                  <a:cubicBezTo>
                    <a:pt x="1638" y="299"/>
                    <a:pt x="1638" y="299"/>
                    <a:pt x="1638" y="299"/>
                  </a:cubicBezTo>
                  <a:lnTo>
                    <a:pt x="1638" y="311"/>
                  </a:lnTo>
                  <a:close/>
                  <a:moveTo>
                    <a:pt x="1638" y="286"/>
                  </a:moveTo>
                  <a:cubicBezTo>
                    <a:pt x="1630" y="286"/>
                    <a:pt x="1630" y="286"/>
                    <a:pt x="1630" y="286"/>
                  </a:cubicBezTo>
                  <a:cubicBezTo>
                    <a:pt x="1630" y="275"/>
                    <a:pt x="1630" y="275"/>
                    <a:pt x="1630" y="275"/>
                  </a:cubicBezTo>
                  <a:cubicBezTo>
                    <a:pt x="1638" y="275"/>
                    <a:pt x="1638" y="275"/>
                    <a:pt x="1638" y="275"/>
                  </a:cubicBezTo>
                  <a:lnTo>
                    <a:pt x="1638" y="286"/>
                  </a:lnTo>
                  <a:close/>
                  <a:moveTo>
                    <a:pt x="1638" y="262"/>
                  </a:moveTo>
                  <a:cubicBezTo>
                    <a:pt x="1630" y="262"/>
                    <a:pt x="1630" y="262"/>
                    <a:pt x="1630" y="262"/>
                  </a:cubicBezTo>
                  <a:cubicBezTo>
                    <a:pt x="1630" y="250"/>
                    <a:pt x="1630" y="250"/>
                    <a:pt x="1630" y="250"/>
                  </a:cubicBezTo>
                  <a:cubicBezTo>
                    <a:pt x="1638" y="250"/>
                    <a:pt x="1638" y="250"/>
                    <a:pt x="1638" y="250"/>
                  </a:cubicBezTo>
                  <a:lnTo>
                    <a:pt x="1638" y="262"/>
                  </a:lnTo>
                  <a:close/>
                  <a:moveTo>
                    <a:pt x="1638" y="237"/>
                  </a:moveTo>
                  <a:cubicBezTo>
                    <a:pt x="1630" y="237"/>
                    <a:pt x="1630" y="237"/>
                    <a:pt x="1630" y="237"/>
                  </a:cubicBezTo>
                  <a:cubicBezTo>
                    <a:pt x="1630" y="226"/>
                    <a:pt x="1630" y="226"/>
                    <a:pt x="1630" y="226"/>
                  </a:cubicBezTo>
                  <a:cubicBezTo>
                    <a:pt x="1638" y="226"/>
                    <a:pt x="1638" y="226"/>
                    <a:pt x="1638" y="226"/>
                  </a:cubicBezTo>
                  <a:lnTo>
                    <a:pt x="1638" y="237"/>
                  </a:lnTo>
                  <a:close/>
                  <a:moveTo>
                    <a:pt x="1653" y="556"/>
                  </a:moveTo>
                  <a:cubicBezTo>
                    <a:pt x="1645" y="556"/>
                    <a:pt x="1645" y="556"/>
                    <a:pt x="1645" y="556"/>
                  </a:cubicBezTo>
                  <a:cubicBezTo>
                    <a:pt x="1645" y="545"/>
                    <a:pt x="1645" y="545"/>
                    <a:pt x="1645" y="545"/>
                  </a:cubicBezTo>
                  <a:cubicBezTo>
                    <a:pt x="1653" y="545"/>
                    <a:pt x="1653" y="545"/>
                    <a:pt x="1653" y="545"/>
                  </a:cubicBezTo>
                  <a:lnTo>
                    <a:pt x="1653" y="556"/>
                  </a:lnTo>
                  <a:close/>
                  <a:moveTo>
                    <a:pt x="1653" y="507"/>
                  </a:moveTo>
                  <a:cubicBezTo>
                    <a:pt x="1645" y="507"/>
                    <a:pt x="1645" y="507"/>
                    <a:pt x="1645" y="507"/>
                  </a:cubicBezTo>
                  <a:cubicBezTo>
                    <a:pt x="1645" y="496"/>
                    <a:pt x="1645" y="496"/>
                    <a:pt x="1645" y="496"/>
                  </a:cubicBezTo>
                  <a:cubicBezTo>
                    <a:pt x="1653" y="496"/>
                    <a:pt x="1653" y="496"/>
                    <a:pt x="1653" y="496"/>
                  </a:cubicBezTo>
                  <a:lnTo>
                    <a:pt x="1653" y="507"/>
                  </a:lnTo>
                  <a:close/>
                  <a:moveTo>
                    <a:pt x="1653" y="483"/>
                  </a:moveTo>
                  <a:cubicBezTo>
                    <a:pt x="1645" y="483"/>
                    <a:pt x="1645" y="483"/>
                    <a:pt x="1645" y="483"/>
                  </a:cubicBezTo>
                  <a:cubicBezTo>
                    <a:pt x="1645" y="471"/>
                    <a:pt x="1645" y="471"/>
                    <a:pt x="1645" y="471"/>
                  </a:cubicBezTo>
                  <a:cubicBezTo>
                    <a:pt x="1653" y="471"/>
                    <a:pt x="1653" y="471"/>
                    <a:pt x="1653" y="471"/>
                  </a:cubicBezTo>
                  <a:lnTo>
                    <a:pt x="1653" y="483"/>
                  </a:lnTo>
                  <a:close/>
                  <a:moveTo>
                    <a:pt x="1653" y="458"/>
                  </a:moveTo>
                  <a:cubicBezTo>
                    <a:pt x="1645" y="458"/>
                    <a:pt x="1645" y="458"/>
                    <a:pt x="1645" y="458"/>
                  </a:cubicBezTo>
                  <a:cubicBezTo>
                    <a:pt x="1645" y="447"/>
                    <a:pt x="1645" y="447"/>
                    <a:pt x="1645" y="447"/>
                  </a:cubicBezTo>
                  <a:cubicBezTo>
                    <a:pt x="1653" y="447"/>
                    <a:pt x="1653" y="447"/>
                    <a:pt x="1653" y="447"/>
                  </a:cubicBezTo>
                  <a:lnTo>
                    <a:pt x="1653" y="458"/>
                  </a:lnTo>
                  <a:close/>
                  <a:moveTo>
                    <a:pt x="1653" y="434"/>
                  </a:moveTo>
                  <a:cubicBezTo>
                    <a:pt x="1645" y="434"/>
                    <a:pt x="1645" y="434"/>
                    <a:pt x="1645" y="434"/>
                  </a:cubicBezTo>
                  <a:cubicBezTo>
                    <a:pt x="1645" y="422"/>
                    <a:pt x="1645" y="422"/>
                    <a:pt x="1645" y="422"/>
                  </a:cubicBezTo>
                  <a:cubicBezTo>
                    <a:pt x="1653" y="422"/>
                    <a:pt x="1653" y="422"/>
                    <a:pt x="1653" y="422"/>
                  </a:cubicBezTo>
                  <a:lnTo>
                    <a:pt x="1653" y="434"/>
                  </a:lnTo>
                  <a:close/>
                  <a:moveTo>
                    <a:pt x="1653" y="409"/>
                  </a:moveTo>
                  <a:cubicBezTo>
                    <a:pt x="1645" y="409"/>
                    <a:pt x="1645" y="409"/>
                    <a:pt x="1645" y="409"/>
                  </a:cubicBezTo>
                  <a:cubicBezTo>
                    <a:pt x="1645" y="398"/>
                    <a:pt x="1645" y="398"/>
                    <a:pt x="1645" y="398"/>
                  </a:cubicBezTo>
                  <a:cubicBezTo>
                    <a:pt x="1653" y="398"/>
                    <a:pt x="1653" y="398"/>
                    <a:pt x="1653" y="398"/>
                  </a:cubicBezTo>
                  <a:lnTo>
                    <a:pt x="1653" y="409"/>
                  </a:lnTo>
                  <a:close/>
                  <a:moveTo>
                    <a:pt x="1653" y="384"/>
                  </a:moveTo>
                  <a:cubicBezTo>
                    <a:pt x="1645" y="384"/>
                    <a:pt x="1645" y="384"/>
                    <a:pt x="1645" y="384"/>
                  </a:cubicBezTo>
                  <a:cubicBezTo>
                    <a:pt x="1645" y="373"/>
                    <a:pt x="1645" y="373"/>
                    <a:pt x="1645" y="373"/>
                  </a:cubicBezTo>
                  <a:cubicBezTo>
                    <a:pt x="1653" y="373"/>
                    <a:pt x="1653" y="373"/>
                    <a:pt x="1653" y="373"/>
                  </a:cubicBezTo>
                  <a:lnTo>
                    <a:pt x="1653" y="384"/>
                  </a:lnTo>
                  <a:close/>
                  <a:moveTo>
                    <a:pt x="1653" y="335"/>
                  </a:moveTo>
                  <a:cubicBezTo>
                    <a:pt x="1645" y="335"/>
                    <a:pt x="1645" y="335"/>
                    <a:pt x="1645" y="335"/>
                  </a:cubicBezTo>
                  <a:cubicBezTo>
                    <a:pt x="1645" y="324"/>
                    <a:pt x="1645" y="324"/>
                    <a:pt x="1645" y="324"/>
                  </a:cubicBezTo>
                  <a:cubicBezTo>
                    <a:pt x="1653" y="324"/>
                    <a:pt x="1653" y="324"/>
                    <a:pt x="1653" y="324"/>
                  </a:cubicBezTo>
                  <a:lnTo>
                    <a:pt x="1653" y="335"/>
                  </a:lnTo>
                  <a:close/>
                  <a:moveTo>
                    <a:pt x="1653" y="311"/>
                  </a:moveTo>
                  <a:cubicBezTo>
                    <a:pt x="1645" y="311"/>
                    <a:pt x="1645" y="311"/>
                    <a:pt x="1645" y="311"/>
                  </a:cubicBezTo>
                  <a:cubicBezTo>
                    <a:pt x="1645" y="299"/>
                    <a:pt x="1645" y="299"/>
                    <a:pt x="1645" y="299"/>
                  </a:cubicBezTo>
                  <a:cubicBezTo>
                    <a:pt x="1653" y="299"/>
                    <a:pt x="1653" y="299"/>
                    <a:pt x="1653" y="299"/>
                  </a:cubicBezTo>
                  <a:lnTo>
                    <a:pt x="1653" y="311"/>
                  </a:lnTo>
                  <a:close/>
                  <a:moveTo>
                    <a:pt x="1653" y="286"/>
                  </a:moveTo>
                  <a:cubicBezTo>
                    <a:pt x="1645" y="286"/>
                    <a:pt x="1645" y="286"/>
                    <a:pt x="1645" y="286"/>
                  </a:cubicBezTo>
                  <a:cubicBezTo>
                    <a:pt x="1645" y="275"/>
                    <a:pt x="1645" y="275"/>
                    <a:pt x="1645" y="275"/>
                  </a:cubicBezTo>
                  <a:cubicBezTo>
                    <a:pt x="1653" y="275"/>
                    <a:pt x="1653" y="275"/>
                    <a:pt x="1653" y="275"/>
                  </a:cubicBezTo>
                  <a:lnTo>
                    <a:pt x="1653" y="286"/>
                  </a:lnTo>
                  <a:close/>
                  <a:moveTo>
                    <a:pt x="1653" y="262"/>
                  </a:moveTo>
                  <a:cubicBezTo>
                    <a:pt x="1645" y="262"/>
                    <a:pt x="1645" y="262"/>
                    <a:pt x="1645" y="262"/>
                  </a:cubicBezTo>
                  <a:cubicBezTo>
                    <a:pt x="1645" y="250"/>
                    <a:pt x="1645" y="250"/>
                    <a:pt x="1645" y="250"/>
                  </a:cubicBezTo>
                  <a:cubicBezTo>
                    <a:pt x="1653" y="250"/>
                    <a:pt x="1653" y="250"/>
                    <a:pt x="1653" y="250"/>
                  </a:cubicBezTo>
                  <a:lnTo>
                    <a:pt x="1653" y="262"/>
                  </a:lnTo>
                  <a:close/>
                  <a:moveTo>
                    <a:pt x="1653" y="237"/>
                  </a:moveTo>
                  <a:cubicBezTo>
                    <a:pt x="1645" y="237"/>
                    <a:pt x="1645" y="237"/>
                    <a:pt x="1645" y="237"/>
                  </a:cubicBezTo>
                  <a:cubicBezTo>
                    <a:pt x="1645" y="226"/>
                    <a:pt x="1645" y="226"/>
                    <a:pt x="1645" y="226"/>
                  </a:cubicBezTo>
                  <a:cubicBezTo>
                    <a:pt x="1653" y="226"/>
                    <a:pt x="1653" y="226"/>
                    <a:pt x="1653" y="226"/>
                  </a:cubicBezTo>
                  <a:lnTo>
                    <a:pt x="1653" y="237"/>
                  </a:lnTo>
                  <a:close/>
                  <a:moveTo>
                    <a:pt x="1653" y="212"/>
                  </a:moveTo>
                  <a:cubicBezTo>
                    <a:pt x="1645" y="212"/>
                    <a:pt x="1645" y="212"/>
                    <a:pt x="1645" y="212"/>
                  </a:cubicBezTo>
                  <a:cubicBezTo>
                    <a:pt x="1645" y="201"/>
                    <a:pt x="1645" y="201"/>
                    <a:pt x="1645" y="201"/>
                  </a:cubicBezTo>
                  <a:cubicBezTo>
                    <a:pt x="1653" y="201"/>
                    <a:pt x="1653" y="201"/>
                    <a:pt x="1653" y="201"/>
                  </a:cubicBezTo>
                  <a:lnTo>
                    <a:pt x="1653" y="212"/>
                  </a:lnTo>
                  <a:close/>
                  <a:moveTo>
                    <a:pt x="1668" y="556"/>
                  </a:moveTo>
                  <a:cubicBezTo>
                    <a:pt x="1660" y="556"/>
                    <a:pt x="1660" y="556"/>
                    <a:pt x="1660" y="556"/>
                  </a:cubicBezTo>
                  <a:cubicBezTo>
                    <a:pt x="1660" y="545"/>
                    <a:pt x="1660" y="545"/>
                    <a:pt x="1660" y="545"/>
                  </a:cubicBezTo>
                  <a:cubicBezTo>
                    <a:pt x="1668" y="545"/>
                    <a:pt x="1668" y="545"/>
                    <a:pt x="1668" y="545"/>
                  </a:cubicBezTo>
                  <a:lnTo>
                    <a:pt x="1668" y="556"/>
                  </a:lnTo>
                  <a:close/>
                  <a:moveTo>
                    <a:pt x="1668" y="532"/>
                  </a:moveTo>
                  <a:cubicBezTo>
                    <a:pt x="1660" y="532"/>
                    <a:pt x="1660" y="532"/>
                    <a:pt x="1660" y="532"/>
                  </a:cubicBezTo>
                  <a:cubicBezTo>
                    <a:pt x="1660" y="520"/>
                    <a:pt x="1660" y="520"/>
                    <a:pt x="1660" y="520"/>
                  </a:cubicBezTo>
                  <a:cubicBezTo>
                    <a:pt x="1668" y="520"/>
                    <a:pt x="1668" y="520"/>
                    <a:pt x="1668" y="520"/>
                  </a:cubicBezTo>
                  <a:lnTo>
                    <a:pt x="1668" y="532"/>
                  </a:lnTo>
                  <a:close/>
                  <a:moveTo>
                    <a:pt x="1668" y="507"/>
                  </a:moveTo>
                  <a:cubicBezTo>
                    <a:pt x="1660" y="507"/>
                    <a:pt x="1660" y="507"/>
                    <a:pt x="1660" y="507"/>
                  </a:cubicBezTo>
                  <a:cubicBezTo>
                    <a:pt x="1660" y="496"/>
                    <a:pt x="1660" y="496"/>
                    <a:pt x="1660" y="496"/>
                  </a:cubicBezTo>
                  <a:cubicBezTo>
                    <a:pt x="1668" y="496"/>
                    <a:pt x="1668" y="496"/>
                    <a:pt x="1668" y="496"/>
                  </a:cubicBezTo>
                  <a:lnTo>
                    <a:pt x="1668" y="507"/>
                  </a:lnTo>
                  <a:close/>
                  <a:moveTo>
                    <a:pt x="1668" y="483"/>
                  </a:moveTo>
                  <a:cubicBezTo>
                    <a:pt x="1660" y="483"/>
                    <a:pt x="1660" y="483"/>
                    <a:pt x="1660" y="483"/>
                  </a:cubicBezTo>
                  <a:cubicBezTo>
                    <a:pt x="1660" y="471"/>
                    <a:pt x="1660" y="471"/>
                    <a:pt x="1660" y="471"/>
                  </a:cubicBezTo>
                  <a:cubicBezTo>
                    <a:pt x="1668" y="471"/>
                    <a:pt x="1668" y="471"/>
                    <a:pt x="1668" y="471"/>
                  </a:cubicBezTo>
                  <a:lnTo>
                    <a:pt x="1668" y="483"/>
                  </a:lnTo>
                  <a:close/>
                  <a:moveTo>
                    <a:pt x="1668" y="458"/>
                  </a:moveTo>
                  <a:cubicBezTo>
                    <a:pt x="1660" y="458"/>
                    <a:pt x="1660" y="458"/>
                    <a:pt x="1660" y="458"/>
                  </a:cubicBezTo>
                  <a:cubicBezTo>
                    <a:pt x="1660" y="447"/>
                    <a:pt x="1660" y="447"/>
                    <a:pt x="1660" y="447"/>
                  </a:cubicBezTo>
                  <a:cubicBezTo>
                    <a:pt x="1668" y="447"/>
                    <a:pt x="1668" y="447"/>
                    <a:pt x="1668" y="447"/>
                  </a:cubicBezTo>
                  <a:lnTo>
                    <a:pt x="1668" y="458"/>
                  </a:lnTo>
                  <a:close/>
                  <a:moveTo>
                    <a:pt x="1668" y="434"/>
                  </a:moveTo>
                  <a:cubicBezTo>
                    <a:pt x="1660" y="434"/>
                    <a:pt x="1660" y="434"/>
                    <a:pt x="1660" y="434"/>
                  </a:cubicBezTo>
                  <a:cubicBezTo>
                    <a:pt x="1660" y="422"/>
                    <a:pt x="1660" y="422"/>
                    <a:pt x="1660" y="422"/>
                  </a:cubicBezTo>
                  <a:cubicBezTo>
                    <a:pt x="1668" y="422"/>
                    <a:pt x="1668" y="422"/>
                    <a:pt x="1668" y="422"/>
                  </a:cubicBezTo>
                  <a:lnTo>
                    <a:pt x="1668" y="434"/>
                  </a:lnTo>
                  <a:close/>
                  <a:moveTo>
                    <a:pt x="1668" y="409"/>
                  </a:moveTo>
                  <a:cubicBezTo>
                    <a:pt x="1660" y="409"/>
                    <a:pt x="1660" y="409"/>
                    <a:pt x="1660" y="409"/>
                  </a:cubicBezTo>
                  <a:cubicBezTo>
                    <a:pt x="1660" y="398"/>
                    <a:pt x="1660" y="398"/>
                    <a:pt x="1660" y="398"/>
                  </a:cubicBezTo>
                  <a:cubicBezTo>
                    <a:pt x="1668" y="398"/>
                    <a:pt x="1668" y="398"/>
                    <a:pt x="1668" y="398"/>
                  </a:cubicBezTo>
                  <a:lnTo>
                    <a:pt x="1668" y="409"/>
                  </a:lnTo>
                  <a:close/>
                  <a:moveTo>
                    <a:pt x="1668" y="384"/>
                  </a:moveTo>
                  <a:cubicBezTo>
                    <a:pt x="1660" y="384"/>
                    <a:pt x="1660" y="384"/>
                    <a:pt x="1660" y="384"/>
                  </a:cubicBezTo>
                  <a:cubicBezTo>
                    <a:pt x="1660" y="373"/>
                    <a:pt x="1660" y="373"/>
                    <a:pt x="1660" y="373"/>
                  </a:cubicBezTo>
                  <a:cubicBezTo>
                    <a:pt x="1668" y="373"/>
                    <a:pt x="1668" y="373"/>
                    <a:pt x="1668" y="373"/>
                  </a:cubicBezTo>
                  <a:lnTo>
                    <a:pt x="1668" y="384"/>
                  </a:lnTo>
                  <a:close/>
                  <a:moveTo>
                    <a:pt x="1668" y="360"/>
                  </a:moveTo>
                  <a:cubicBezTo>
                    <a:pt x="1660" y="360"/>
                    <a:pt x="1660" y="360"/>
                    <a:pt x="1660" y="360"/>
                  </a:cubicBezTo>
                  <a:cubicBezTo>
                    <a:pt x="1660" y="348"/>
                    <a:pt x="1660" y="348"/>
                    <a:pt x="1660" y="348"/>
                  </a:cubicBezTo>
                  <a:cubicBezTo>
                    <a:pt x="1668" y="348"/>
                    <a:pt x="1668" y="348"/>
                    <a:pt x="1668" y="348"/>
                  </a:cubicBezTo>
                  <a:lnTo>
                    <a:pt x="1668" y="360"/>
                  </a:lnTo>
                  <a:close/>
                  <a:moveTo>
                    <a:pt x="1668" y="335"/>
                  </a:moveTo>
                  <a:cubicBezTo>
                    <a:pt x="1660" y="335"/>
                    <a:pt x="1660" y="335"/>
                    <a:pt x="1660" y="335"/>
                  </a:cubicBezTo>
                  <a:cubicBezTo>
                    <a:pt x="1660" y="324"/>
                    <a:pt x="1660" y="324"/>
                    <a:pt x="1660" y="324"/>
                  </a:cubicBezTo>
                  <a:cubicBezTo>
                    <a:pt x="1668" y="324"/>
                    <a:pt x="1668" y="324"/>
                    <a:pt x="1668" y="324"/>
                  </a:cubicBezTo>
                  <a:lnTo>
                    <a:pt x="1668" y="335"/>
                  </a:lnTo>
                  <a:close/>
                  <a:moveTo>
                    <a:pt x="1668" y="311"/>
                  </a:moveTo>
                  <a:cubicBezTo>
                    <a:pt x="1660" y="311"/>
                    <a:pt x="1660" y="311"/>
                    <a:pt x="1660" y="311"/>
                  </a:cubicBezTo>
                  <a:cubicBezTo>
                    <a:pt x="1660" y="299"/>
                    <a:pt x="1660" y="299"/>
                    <a:pt x="1660" y="299"/>
                  </a:cubicBezTo>
                  <a:cubicBezTo>
                    <a:pt x="1668" y="299"/>
                    <a:pt x="1668" y="299"/>
                    <a:pt x="1668" y="299"/>
                  </a:cubicBezTo>
                  <a:lnTo>
                    <a:pt x="1668" y="311"/>
                  </a:lnTo>
                  <a:close/>
                  <a:moveTo>
                    <a:pt x="1668" y="262"/>
                  </a:moveTo>
                  <a:cubicBezTo>
                    <a:pt x="1660" y="262"/>
                    <a:pt x="1660" y="262"/>
                    <a:pt x="1660" y="262"/>
                  </a:cubicBezTo>
                  <a:cubicBezTo>
                    <a:pt x="1660" y="250"/>
                    <a:pt x="1660" y="250"/>
                    <a:pt x="1660" y="250"/>
                  </a:cubicBezTo>
                  <a:cubicBezTo>
                    <a:pt x="1668" y="250"/>
                    <a:pt x="1668" y="250"/>
                    <a:pt x="1668" y="250"/>
                  </a:cubicBezTo>
                  <a:lnTo>
                    <a:pt x="1668" y="262"/>
                  </a:lnTo>
                  <a:close/>
                  <a:moveTo>
                    <a:pt x="1668" y="237"/>
                  </a:moveTo>
                  <a:cubicBezTo>
                    <a:pt x="1660" y="237"/>
                    <a:pt x="1660" y="237"/>
                    <a:pt x="1660" y="237"/>
                  </a:cubicBezTo>
                  <a:cubicBezTo>
                    <a:pt x="1660" y="226"/>
                    <a:pt x="1660" y="226"/>
                    <a:pt x="1660" y="226"/>
                  </a:cubicBezTo>
                  <a:cubicBezTo>
                    <a:pt x="1668" y="226"/>
                    <a:pt x="1668" y="226"/>
                    <a:pt x="1668" y="226"/>
                  </a:cubicBezTo>
                  <a:lnTo>
                    <a:pt x="1668" y="237"/>
                  </a:lnTo>
                  <a:close/>
                  <a:moveTo>
                    <a:pt x="1668" y="212"/>
                  </a:moveTo>
                  <a:cubicBezTo>
                    <a:pt x="1660" y="212"/>
                    <a:pt x="1660" y="212"/>
                    <a:pt x="1660" y="212"/>
                  </a:cubicBezTo>
                  <a:cubicBezTo>
                    <a:pt x="1660" y="201"/>
                    <a:pt x="1660" y="201"/>
                    <a:pt x="1660" y="201"/>
                  </a:cubicBezTo>
                  <a:cubicBezTo>
                    <a:pt x="1668" y="201"/>
                    <a:pt x="1668" y="201"/>
                    <a:pt x="1668" y="201"/>
                  </a:cubicBezTo>
                  <a:lnTo>
                    <a:pt x="1668" y="212"/>
                  </a:lnTo>
                  <a:close/>
                  <a:moveTo>
                    <a:pt x="1684" y="556"/>
                  </a:moveTo>
                  <a:cubicBezTo>
                    <a:pt x="1676" y="556"/>
                    <a:pt x="1676" y="556"/>
                    <a:pt x="1676" y="556"/>
                  </a:cubicBezTo>
                  <a:cubicBezTo>
                    <a:pt x="1676" y="545"/>
                    <a:pt x="1676" y="545"/>
                    <a:pt x="1676" y="545"/>
                  </a:cubicBezTo>
                  <a:cubicBezTo>
                    <a:pt x="1684" y="545"/>
                    <a:pt x="1684" y="545"/>
                    <a:pt x="1684" y="545"/>
                  </a:cubicBezTo>
                  <a:lnTo>
                    <a:pt x="1684" y="556"/>
                  </a:lnTo>
                  <a:close/>
                  <a:moveTo>
                    <a:pt x="1684" y="532"/>
                  </a:moveTo>
                  <a:cubicBezTo>
                    <a:pt x="1676" y="532"/>
                    <a:pt x="1676" y="532"/>
                    <a:pt x="1676" y="532"/>
                  </a:cubicBezTo>
                  <a:cubicBezTo>
                    <a:pt x="1676" y="520"/>
                    <a:pt x="1676" y="520"/>
                    <a:pt x="1676" y="520"/>
                  </a:cubicBezTo>
                  <a:cubicBezTo>
                    <a:pt x="1684" y="520"/>
                    <a:pt x="1684" y="520"/>
                    <a:pt x="1684" y="520"/>
                  </a:cubicBezTo>
                  <a:lnTo>
                    <a:pt x="1684" y="532"/>
                  </a:lnTo>
                  <a:close/>
                  <a:moveTo>
                    <a:pt x="1684" y="507"/>
                  </a:moveTo>
                  <a:cubicBezTo>
                    <a:pt x="1676" y="507"/>
                    <a:pt x="1676" y="507"/>
                    <a:pt x="1676" y="507"/>
                  </a:cubicBezTo>
                  <a:cubicBezTo>
                    <a:pt x="1676" y="496"/>
                    <a:pt x="1676" y="496"/>
                    <a:pt x="1676" y="496"/>
                  </a:cubicBezTo>
                  <a:cubicBezTo>
                    <a:pt x="1684" y="496"/>
                    <a:pt x="1684" y="496"/>
                    <a:pt x="1684" y="496"/>
                  </a:cubicBezTo>
                  <a:lnTo>
                    <a:pt x="1684" y="507"/>
                  </a:lnTo>
                  <a:close/>
                  <a:moveTo>
                    <a:pt x="1684" y="483"/>
                  </a:moveTo>
                  <a:cubicBezTo>
                    <a:pt x="1676" y="483"/>
                    <a:pt x="1676" y="483"/>
                    <a:pt x="1676" y="483"/>
                  </a:cubicBezTo>
                  <a:cubicBezTo>
                    <a:pt x="1676" y="471"/>
                    <a:pt x="1676" y="471"/>
                    <a:pt x="1676" y="471"/>
                  </a:cubicBezTo>
                  <a:cubicBezTo>
                    <a:pt x="1684" y="471"/>
                    <a:pt x="1684" y="471"/>
                    <a:pt x="1684" y="471"/>
                  </a:cubicBezTo>
                  <a:lnTo>
                    <a:pt x="1684" y="483"/>
                  </a:lnTo>
                  <a:close/>
                  <a:moveTo>
                    <a:pt x="1684" y="458"/>
                  </a:moveTo>
                  <a:cubicBezTo>
                    <a:pt x="1676" y="458"/>
                    <a:pt x="1676" y="458"/>
                    <a:pt x="1676" y="458"/>
                  </a:cubicBezTo>
                  <a:cubicBezTo>
                    <a:pt x="1676" y="447"/>
                    <a:pt x="1676" y="447"/>
                    <a:pt x="1676" y="447"/>
                  </a:cubicBezTo>
                  <a:cubicBezTo>
                    <a:pt x="1684" y="447"/>
                    <a:pt x="1684" y="447"/>
                    <a:pt x="1684" y="447"/>
                  </a:cubicBezTo>
                  <a:lnTo>
                    <a:pt x="1684" y="458"/>
                  </a:lnTo>
                  <a:close/>
                  <a:moveTo>
                    <a:pt x="1684" y="434"/>
                  </a:moveTo>
                  <a:cubicBezTo>
                    <a:pt x="1676" y="434"/>
                    <a:pt x="1676" y="434"/>
                    <a:pt x="1676" y="434"/>
                  </a:cubicBezTo>
                  <a:cubicBezTo>
                    <a:pt x="1676" y="422"/>
                    <a:pt x="1676" y="422"/>
                    <a:pt x="1676" y="422"/>
                  </a:cubicBezTo>
                  <a:cubicBezTo>
                    <a:pt x="1684" y="422"/>
                    <a:pt x="1684" y="422"/>
                    <a:pt x="1684" y="422"/>
                  </a:cubicBezTo>
                  <a:lnTo>
                    <a:pt x="1684" y="434"/>
                  </a:lnTo>
                  <a:close/>
                  <a:moveTo>
                    <a:pt x="1684" y="384"/>
                  </a:moveTo>
                  <a:cubicBezTo>
                    <a:pt x="1676" y="384"/>
                    <a:pt x="1676" y="384"/>
                    <a:pt x="1676" y="384"/>
                  </a:cubicBezTo>
                  <a:cubicBezTo>
                    <a:pt x="1676" y="373"/>
                    <a:pt x="1676" y="373"/>
                    <a:pt x="1676" y="373"/>
                  </a:cubicBezTo>
                  <a:cubicBezTo>
                    <a:pt x="1684" y="373"/>
                    <a:pt x="1684" y="373"/>
                    <a:pt x="1684" y="373"/>
                  </a:cubicBezTo>
                  <a:lnTo>
                    <a:pt x="1684" y="384"/>
                  </a:lnTo>
                  <a:close/>
                  <a:moveTo>
                    <a:pt x="1684" y="360"/>
                  </a:moveTo>
                  <a:cubicBezTo>
                    <a:pt x="1676" y="360"/>
                    <a:pt x="1676" y="360"/>
                    <a:pt x="1676" y="360"/>
                  </a:cubicBezTo>
                  <a:cubicBezTo>
                    <a:pt x="1676" y="348"/>
                    <a:pt x="1676" y="348"/>
                    <a:pt x="1676" y="348"/>
                  </a:cubicBezTo>
                  <a:cubicBezTo>
                    <a:pt x="1684" y="348"/>
                    <a:pt x="1684" y="348"/>
                    <a:pt x="1684" y="348"/>
                  </a:cubicBezTo>
                  <a:lnTo>
                    <a:pt x="1684" y="360"/>
                  </a:lnTo>
                  <a:close/>
                  <a:moveTo>
                    <a:pt x="1684" y="335"/>
                  </a:moveTo>
                  <a:cubicBezTo>
                    <a:pt x="1676" y="335"/>
                    <a:pt x="1676" y="335"/>
                    <a:pt x="1676" y="335"/>
                  </a:cubicBezTo>
                  <a:cubicBezTo>
                    <a:pt x="1676" y="324"/>
                    <a:pt x="1676" y="324"/>
                    <a:pt x="1676" y="324"/>
                  </a:cubicBezTo>
                  <a:cubicBezTo>
                    <a:pt x="1684" y="324"/>
                    <a:pt x="1684" y="324"/>
                    <a:pt x="1684" y="324"/>
                  </a:cubicBezTo>
                  <a:lnTo>
                    <a:pt x="1684" y="335"/>
                  </a:lnTo>
                  <a:close/>
                  <a:moveTo>
                    <a:pt x="1684" y="311"/>
                  </a:moveTo>
                  <a:cubicBezTo>
                    <a:pt x="1676" y="311"/>
                    <a:pt x="1676" y="311"/>
                    <a:pt x="1676" y="311"/>
                  </a:cubicBezTo>
                  <a:cubicBezTo>
                    <a:pt x="1676" y="299"/>
                    <a:pt x="1676" y="299"/>
                    <a:pt x="1676" y="299"/>
                  </a:cubicBezTo>
                  <a:cubicBezTo>
                    <a:pt x="1684" y="299"/>
                    <a:pt x="1684" y="299"/>
                    <a:pt x="1684" y="299"/>
                  </a:cubicBezTo>
                  <a:lnTo>
                    <a:pt x="1684" y="311"/>
                  </a:lnTo>
                  <a:close/>
                  <a:moveTo>
                    <a:pt x="1684" y="286"/>
                  </a:moveTo>
                  <a:cubicBezTo>
                    <a:pt x="1676" y="286"/>
                    <a:pt x="1676" y="286"/>
                    <a:pt x="1676" y="286"/>
                  </a:cubicBezTo>
                  <a:cubicBezTo>
                    <a:pt x="1676" y="275"/>
                    <a:pt x="1676" y="275"/>
                    <a:pt x="1676" y="275"/>
                  </a:cubicBezTo>
                  <a:cubicBezTo>
                    <a:pt x="1684" y="275"/>
                    <a:pt x="1684" y="275"/>
                    <a:pt x="1684" y="275"/>
                  </a:cubicBezTo>
                  <a:lnTo>
                    <a:pt x="1684" y="286"/>
                  </a:lnTo>
                  <a:close/>
                  <a:moveTo>
                    <a:pt x="1684" y="262"/>
                  </a:moveTo>
                  <a:cubicBezTo>
                    <a:pt x="1676" y="262"/>
                    <a:pt x="1676" y="262"/>
                    <a:pt x="1676" y="262"/>
                  </a:cubicBezTo>
                  <a:cubicBezTo>
                    <a:pt x="1676" y="250"/>
                    <a:pt x="1676" y="250"/>
                    <a:pt x="1676" y="250"/>
                  </a:cubicBezTo>
                  <a:cubicBezTo>
                    <a:pt x="1684" y="250"/>
                    <a:pt x="1684" y="250"/>
                    <a:pt x="1684" y="250"/>
                  </a:cubicBezTo>
                  <a:lnTo>
                    <a:pt x="1684" y="262"/>
                  </a:lnTo>
                  <a:close/>
                  <a:moveTo>
                    <a:pt x="1684" y="237"/>
                  </a:moveTo>
                  <a:cubicBezTo>
                    <a:pt x="1676" y="237"/>
                    <a:pt x="1676" y="237"/>
                    <a:pt x="1676" y="237"/>
                  </a:cubicBezTo>
                  <a:cubicBezTo>
                    <a:pt x="1676" y="226"/>
                    <a:pt x="1676" y="226"/>
                    <a:pt x="1676" y="226"/>
                  </a:cubicBezTo>
                  <a:cubicBezTo>
                    <a:pt x="1684" y="226"/>
                    <a:pt x="1684" y="226"/>
                    <a:pt x="1684" y="226"/>
                  </a:cubicBezTo>
                  <a:lnTo>
                    <a:pt x="1684" y="237"/>
                  </a:lnTo>
                  <a:close/>
                  <a:moveTo>
                    <a:pt x="1684" y="212"/>
                  </a:moveTo>
                  <a:cubicBezTo>
                    <a:pt x="1676" y="212"/>
                    <a:pt x="1676" y="212"/>
                    <a:pt x="1676" y="212"/>
                  </a:cubicBezTo>
                  <a:cubicBezTo>
                    <a:pt x="1676" y="201"/>
                    <a:pt x="1676" y="201"/>
                    <a:pt x="1676" y="201"/>
                  </a:cubicBezTo>
                  <a:cubicBezTo>
                    <a:pt x="1684" y="201"/>
                    <a:pt x="1684" y="201"/>
                    <a:pt x="1684" y="201"/>
                  </a:cubicBezTo>
                  <a:lnTo>
                    <a:pt x="1684" y="212"/>
                  </a:lnTo>
                  <a:close/>
                  <a:moveTo>
                    <a:pt x="1787" y="286"/>
                  </a:moveTo>
                  <a:cubicBezTo>
                    <a:pt x="1793" y="286"/>
                    <a:pt x="1793" y="286"/>
                    <a:pt x="1793" y="286"/>
                  </a:cubicBezTo>
                  <a:cubicBezTo>
                    <a:pt x="1793" y="293"/>
                    <a:pt x="1793" y="293"/>
                    <a:pt x="1793" y="293"/>
                  </a:cubicBezTo>
                  <a:cubicBezTo>
                    <a:pt x="1787" y="293"/>
                    <a:pt x="1787" y="293"/>
                    <a:pt x="1787" y="293"/>
                  </a:cubicBezTo>
                  <a:lnTo>
                    <a:pt x="1787" y="286"/>
                  </a:lnTo>
                  <a:close/>
                  <a:moveTo>
                    <a:pt x="1787" y="298"/>
                  </a:moveTo>
                  <a:cubicBezTo>
                    <a:pt x="1793" y="298"/>
                    <a:pt x="1793" y="298"/>
                    <a:pt x="1793" y="298"/>
                  </a:cubicBezTo>
                  <a:cubicBezTo>
                    <a:pt x="1793" y="305"/>
                    <a:pt x="1793" y="305"/>
                    <a:pt x="1793" y="305"/>
                  </a:cubicBezTo>
                  <a:cubicBezTo>
                    <a:pt x="1787" y="305"/>
                    <a:pt x="1787" y="305"/>
                    <a:pt x="1787" y="305"/>
                  </a:cubicBezTo>
                  <a:lnTo>
                    <a:pt x="1787" y="298"/>
                  </a:lnTo>
                  <a:close/>
                  <a:moveTo>
                    <a:pt x="1787" y="310"/>
                  </a:moveTo>
                  <a:cubicBezTo>
                    <a:pt x="1793" y="310"/>
                    <a:pt x="1793" y="310"/>
                    <a:pt x="1793" y="310"/>
                  </a:cubicBezTo>
                  <a:cubicBezTo>
                    <a:pt x="1793" y="317"/>
                    <a:pt x="1793" y="317"/>
                    <a:pt x="1793" y="317"/>
                  </a:cubicBezTo>
                  <a:cubicBezTo>
                    <a:pt x="1787" y="317"/>
                    <a:pt x="1787" y="317"/>
                    <a:pt x="1787" y="317"/>
                  </a:cubicBezTo>
                  <a:lnTo>
                    <a:pt x="1787" y="310"/>
                  </a:lnTo>
                  <a:close/>
                  <a:moveTo>
                    <a:pt x="1787" y="330"/>
                  </a:moveTo>
                  <a:cubicBezTo>
                    <a:pt x="1793" y="330"/>
                    <a:pt x="1793" y="330"/>
                    <a:pt x="1793" y="330"/>
                  </a:cubicBezTo>
                  <a:cubicBezTo>
                    <a:pt x="1793" y="337"/>
                    <a:pt x="1793" y="337"/>
                    <a:pt x="1793" y="337"/>
                  </a:cubicBezTo>
                  <a:cubicBezTo>
                    <a:pt x="1787" y="337"/>
                    <a:pt x="1787" y="337"/>
                    <a:pt x="1787" y="337"/>
                  </a:cubicBezTo>
                  <a:lnTo>
                    <a:pt x="1787" y="330"/>
                  </a:lnTo>
                  <a:close/>
                  <a:moveTo>
                    <a:pt x="1787" y="342"/>
                  </a:moveTo>
                  <a:cubicBezTo>
                    <a:pt x="1793" y="342"/>
                    <a:pt x="1793" y="342"/>
                    <a:pt x="1793" y="342"/>
                  </a:cubicBezTo>
                  <a:cubicBezTo>
                    <a:pt x="1793" y="348"/>
                    <a:pt x="1793" y="348"/>
                    <a:pt x="1793" y="348"/>
                  </a:cubicBezTo>
                  <a:cubicBezTo>
                    <a:pt x="1787" y="348"/>
                    <a:pt x="1787" y="348"/>
                    <a:pt x="1787" y="348"/>
                  </a:cubicBezTo>
                  <a:lnTo>
                    <a:pt x="1787" y="342"/>
                  </a:lnTo>
                  <a:close/>
                  <a:moveTo>
                    <a:pt x="1787" y="354"/>
                  </a:moveTo>
                  <a:cubicBezTo>
                    <a:pt x="1793" y="354"/>
                    <a:pt x="1793" y="354"/>
                    <a:pt x="1793" y="354"/>
                  </a:cubicBezTo>
                  <a:cubicBezTo>
                    <a:pt x="1793" y="360"/>
                    <a:pt x="1793" y="360"/>
                    <a:pt x="1793" y="360"/>
                  </a:cubicBezTo>
                  <a:cubicBezTo>
                    <a:pt x="1787" y="360"/>
                    <a:pt x="1787" y="360"/>
                    <a:pt x="1787" y="360"/>
                  </a:cubicBezTo>
                  <a:lnTo>
                    <a:pt x="1787" y="354"/>
                  </a:lnTo>
                  <a:close/>
                  <a:moveTo>
                    <a:pt x="1787" y="374"/>
                  </a:moveTo>
                  <a:cubicBezTo>
                    <a:pt x="1793" y="374"/>
                    <a:pt x="1793" y="374"/>
                    <a:pt x="1793" y="374"/>
                  </a:cubicBezTo>
                  <a:cubicBezTo>
                    <a:pt x="1793" y="380"/>
                    <a:pt x="1793" y="380"/>
                    <a:pt x="1793" y="380"/>
                  </a:cubicBezTo>
                  <a:cubicBezTo>
                    <a:pt x="1787" y="380"/>
                    <a:pt x="1787" y="380"/>
                    <a:pt x="1787" y="380"/>
                  </a:cubicBezTo>
                  <a:lnTo>
                    <a:pt x="1787" y="374"/>
                  </a:lnTo>
                  <a:close/>
                  <a:moveTo>
                    <a:pt x="1787" y="386"/>
                  </a:moveTo>
                  <a:cubicBezTo>
                    <a:pt x="1793" y="386"/>
                    <a:pt x="1793" y="386"/>
                    <a:pt x="1793" y="386"/>
                  </a:cubicBezTo>
                  <a:cubicBezTo>
                    <a:pt x="1793" y="392"/>
                    <a:pt x="1793" y="392"/>
                    <a:pt x="1793" y="392"/>
                  </a:cubicBezTo>
                  <a:cubicBezTo>
                    <a:pt x="1787" y="392"/>
                    <a:pt x="1787" y="392"/>
                    <a:pt x="1787" y="392"/>
                  </a:cubicBezTo>
                  <a:lnTo>
                    <a:pt x="1787" y="386"/>
                  </a:lnTo>
                  <a:close/>
                  <a:moveTo>
                    <a:pt x="1787" y="397"/>
                  </a:moveTo>
                  <a:cubicBezTo>
                    <a:pt x="1793" y="397"/>
                    <a:pt x="1793" y="397"/>
                    <a:pt x="1793" y="397"/>
                  </a:cubicBezTo>
                  <a:cubicBezTo>
                    <a:pt x="1793" y="404"/>
                    <a:pt x="1793" y="404"/>
                    <a:pt x="1793" y="404"/>
                  </a:cubicBezTo>
                  <a:cubicBezTo>
                    <a:pt x="1787" y="404"/>
                    <a:pt x="1787" y="404"/>
                    <a:pt x="1787" y="404"/>
                  </a:cubicBezTo>
                  <a:lnTo>
                    <a:pt x="1787" y="397"/>
                  </a:lnTo>
                  <a:close/>
                  <a:moveTo>
                    <a:pt x="1787" y="418"/>
                  </a:moveTo>
                  <a:cubicBezTo>
                    <a:pt x="1793" y="418"/>
                    <a:pt x="1793" y="418"/>
                    <a:pt x="1793" y="418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787" y="424"/>
                    <a:pt x="1787" y="424"/>
                    <a:pt x="1787" y="424"/>
                  </a:cubicBezTo>
                  <a:lnTo>
                    <a:pt x="1787" y="418"/>
                  </a:lnTo>
                  <a:close/>
                  <a:moveTo>
                    <a:pt x="1787" y="429"/>
                  </a:moveTo>
                  <a:cubicBezTo>
                    <a:pt x="1793" y="429"/>
                    <a:pt x="1793" y="429"/>
                    <a:pt x="1793" y="429"/>
                  </a:cubicBezTo>
                  <a:cubicBezTo>
                    <a:pt x="1793" y="436"/>
                    <a:pt x="1793" y="436"/>
                    <a:pt x="1793" y="436"/>
                  </a:cubicBezTo>
                  <a:cubicBezTo>
                    <a:pt x="1787" y="436"/>
                    <a:pt x="1787" y="436"/>
                    <a:pt x="1787" y="436"/>
                  </a:cubicBezTo>
                  <a:lnTo>
                    <a:pt x="1787" y="429"/>
                  </a:lnTo>
                  <a:close/>
                  <a:moveTo>
                    <a:pt x="1787" y="441"/>
                  </a:moveTo>
                  <a:cubicBezTo>
                    <a:pt x="1793" y="441"/>
                    <a:pt x="1793" y="441"/>
                    <a:pt x="1793" y="441"/>
                  </a:cubicBezTo>
                  <a:cubicBezTo>
                    <a:pt x="1793" y="448"/>
                    <a:pt x="1793" y="448"/>
                    <a:pt x="1793" y="448"/>
                  </a:cubicBezTo>
                  <a:cubicBezTo>
                    <a:pt x="1787" y="448"/>
                    <a:pt x="1787" y="448"/>
                    <a:pt x="1787" y="448"/>
                  </a:cubicBezTo>
                  <a:lnTo>
                    <a:pt x="1787" y="441"/>
                  </a:lnTo>
                  <a:close/>
                  <a:moveTo>
                    <a:pt x="1787" y="461"/>
                  </a:moveTo>
                  <a:cubicBezTo>
                    <a:pt x="1793" y="461"/>
                    <a:pt x="1793" y="461"/>
                    <a:pt x="1793" y="461"/>
                  </a:cubicBezTo>
                  <a:cubicBezTo>
                    <a:pt x="1793" y="468"/>
                    <a:pt x="1793" y="468"/>
                    <a:pt x="1793" y="468"/>
                  </a:cubicBezTo>
                  <a:cubicBezTo>
                    <a:pt x="1787" y="468"/>
                    <a:pt x="1787" y="468"/>
                    <a:pt x="1787" y="468"/>
                  </a:cubicBezTo>
                  <a:lnTo>
                    <a:pt x="1787" y="461"/>
                  </a:lnTo>
                  <a:close/>
                  <a:moveTo>
                    <a:pt x="1787" y="473"/>
                  </a:moveTo>
                  <a:cubicBezTo>
                    <a:pt x="1793" y="473"/>
                    <a:pt x="1793" y="473"/>
                    <a:pt x="1793" y="473"/>
                  </a:cubicBezTo>
                  <a:cubicBezTo>
                    <a:pt x="1793" y="479"/>
                    <a:pt x="1793" y="479"/>
                    <a:pt x="1793" y="479"/>
                  </a:cubicBezTo>
                  <a:cubicBezTo>
                    <a:pt x="1787" y="479"/>
                    <a:pt x="1787" y="479"/>
                    <a:pt x="1787" y="479"/>
                  </a:cubicBezTo>
                  <a:lnTo>
                    <a:pt x="1787" y="473"/>
                  </a:lnTo>
                  <a:close/>
                  <a:moveTo>
                    <a:pt x="1787" y="485"/>
                  </a:moveTo>
                  <a:cubicBezTo>
                    <a:pt x="1793" y="485"/>
                    <a:pt x="1793" y="485"/>
                    <a:pt x="1793" y="485"/>
                  </a:cubicBezTo>
                  <a:cubicBezTo>
                    <a:pt x="1793" y="491"/>
                    <a:pt x="1793" y="491"/>
                    <a:pt x="1793" y="491"/>
                  </a:cubicBezTo>
                  <a:cubicBezTo>
                    <a:pt x="1787" y="491"/>
                    <a:pt x="1787" y="491"/>
                    <a:pt x="1787" y="491"/>
                  </a:cubicBezTo>
                  <a:lnTo>
                    <a:pt x="1787" y="485"/>
                  </a:lnTo>
                  <a:close/>
                  <a:moveTo>
                    <a:pt x="1787" y="505"/>
                  </a:moveTo>
                  <a:cubicBezTo>
                    <a:pt x="1793" y="505"/>
                    <a:pt x="1793" y="505"/>
                    <a:pt x="1793" y="505"/>
                  </a:cubicBezTo>
                  <a:cubicBezTo>
                    <a:pt x="1793" y="511"/>
                    <a:pt x="1793" y="511"/>
                    <a:pt x="1793" y="511"/>
                  </a:cubicBezTo>
                  <a:cubicBezTo>
                    <a:pt x="1787" y="511"/>
                    <a:pt x="1787" y="511"/>
                    <a:pt x="1787" y="511"/>
                  </a:cubicBezTo>
                  <a:lnTo>
                    <a:pt x="1787" y="505"/>
                  </a:lnTo>
                  <a:close/>
                  <a:moveTo>
                    <a:pt x="1787" y="517"/>
                  </a:moveTo>
                  <a:cubicBezTo>
                    <a:pt x="1793" y="517"/>
                    <a:pt x="1793" y="517"/>
                    <a:pt x="1793" y="517"/>
                  </a:cubicBezTo>
                  <a:cubicBezTo>
                    <a:pt x="1793" y="523"/>
                    <a:pt x="1793" y="523"/>
                    <a:pt x="1793" y="523"/>
                  </a:cubicBezTo>
                  <a:cubicBezTo>
                    <a:pt x="1787" y="523"/>
                    <a:pt x="1787" y="523"/>
                    <a:pt x="1787" y="523"/>
                  </a:cubicBezTo>
                  <a:lnTo>
                    <a:pt x="1787" y="517"/>
                  </a:lnTo>
                  <a:close/>
                  <a:moveTo>
                    <a:pt x="1787" y="528"/>
                  </a:moveTo>
                  <a:cubicBezTo>
                    <a:pt x="1793" y="528"/>
                    <a:pt x="1793" y="528"/>
                    <a:pt x="1793" y="528"/>
                  </a:cubicBezTo>
                  <a:cubicBezTo>
                    <a:pt x="1793" y="535"/>
                    <a:pt x="1793" y="535"/>
                    <a:pt x="1793" y="535"/>
                  </a:cubicBezTo>
                  <a:cubicBezTo>
                    <a:pt x="1787" y="535"/>
                    <a:pt x="1787" y="535"/>
                    <a:pt x="1787" y="535"/>
                  </a:cubicBezTo>
                  <a:lnTo>
                    <a:pt x="1787" y="528"/>
                  </a:lnTo>
                  <a:close/>
                  <a:moveTo>
                    <a:pt x="1757" y="286"/>
                  </a:moveTo>
                  <a:cubicBezTo>
                    <a:pt x="1763" y="286"/>
                    <a:pt x="1763" y="286"/>
                    <a:pt x="1763" y="286"/>
                  </a:cubicBezTo>
                  <a:cubicBezTo>
                    <a:pt x="1763" y="293"/>
                    <a:pt x="1763" y="293"/>
                    <a:pt x="1763" y="293"/>
                  </a:cubicBezTo>
                  <a:cubicBezTo>
                    <a:pt x="1757" y="293"/>
                    <a:pt x="1757" y="293"/>
                    <a:pt x="1757" y="293"/>
                  </a:cubicBezTo>
                  <a:lnTo>
                    <a:pt x="1757" y="286"/>
                  </a:lnTo>
                  <a:close/>
                  <a:moveTo>
                    <a:pt x="1757" y="298"/>
                  </a:moveTo>
                  <a:cubicBezTo>
                    <a:pt x="1763" y="298"/>
                    <a:pt x="1763" y="298"/>
                    <a:pt x="1763" y="298"/>
                  </a:cubicBezTo>
                  <a:cubicBezTo>
                    <a:pt x="1763" y="305"/>
                    <a:pt x="1763" y="305"/>
                    <a:pt x="1763" y="305"/>
                  </a:cubicBezTo>
                  <a:cubicBezTo>
                    <a:pt x="1757" y="305"/>
                    <a:pt x="1757" y="305"/>
                    <a:pt x="1757" y="305"/>
                  </a:cubicBezTo>
                  <a:lnTo>
                    <a:pt x="1757" y="298"/>
                  </a:lnTo>
                  <a:close/>
                  <a:moveTo>
                    <a:pt x="1757" y="310"/>
                  </a:moveTo>
                  <a:cubicBezTo>
                    <a:pt x="1763" y="310"/>
                    <a:pt x="1763" y="310"/>
                    <a:pt x="1763" y="310"/>
                  </a:cubicBezTo>
                  <a:cubicBezTo>
                    <a:pt x="1763" y="317"/>
                    <a:pt x="1763" y="317"/>
                    <a:pt x="1763" y="317"/>
                  </a:cubicBezTo>
                  <a:cubicBezTo>
                    <a:pt x="1757" y="317"/>
                    <a:pt x="1757" y="317"/>
                    <a:pt x="1757" y="317"/>
                  </a:cubicBezTo>
                  <a:lnTo>
                    <a:pt x="1757" y="310"/>
                  </a:lnTo>
                  <a:close/>
                  <a:moveTo>
                    <a:pt x="1757" y="330"/>
                  </a:moveTo>
                  <a:cubicBezTo>
                    <a:pt x="1763" y="330"/>
                    <a:pt x="1763" y="330"/>
                    <a:pt x="1763" y="330"/>
                  </a:cubicBezTo>
                  <a:cubicBezTo>
                    <a:pt x="1763" y="337"/>
                    <a:pt x="1763" y="337"/>
                    <a:pt x="1763" y="337"/>
                  </a:cubicBezTo>
                  <a:cubicBezTo>
                    <a:pt x="1757" y="337"/>
                    <a:pt x="1757" y="337"/>
                    <a:pt x="1757" y="337"/>
                  </a:cubicBezTo>
                  <a:lnTo>
                    <a:pt x="1757" y="330"/>
                  </a:lnTo>
                  <a:close/>
                  <a:moveTo>
                    <a:pt x="1757" y="342"/>
                  </a:moveTo>
                  <a:cubicBezTo>
                    <a:pt x="1763" y="342"/>
                    <a:pt x="1763" y="342"/>
                    <a:pt x="1763" y="342"/>
                  </a:cubicBezTo>
                  <a:cubicBezTo>
                    <a:pt x="1763" y="348"/>
                    <a:pt x="1763" y="348"/>
                    <a:pt x="1763" y="348"/>
                  </a:cubicBezTo>
                  <a:cubicBezTo>
                    <a:pt x="1757" y="348"/>
                    <a:pt x="1757" y="348"/>
                    <a:pt x="1757" y="348"/>
                  </a:cubicBezTo>
                  <a:lnTo>
                    <a:pt x="1757" y="342"/>
                  </a:lnTo>
                  <a:close/>
                  <a:moveTo>
                    <a:pt x="1757" y="354"/>
                  </a:moveTo>
                  <a:cubicBezTo>
                    <a:pt x="1763" y="354"/>
                    <a:pt x="1763" y="354"/>
                    <a:pt x="1763" y="354"/>
                  </a:cubicBezTo>
                  <a:cubicBezTo>
                    <a:pt x="1763" y="360"/>
                    <a:pt x="1763" y="360"/>
                    <a:pt x="1763" y="360"/>
                  </a:cubicBezTo>
                  <a:cubicBezTo>
                    <a:pt x="1757" y="360"/>
                    <a:pt x="1757" y="360"/>
                    <a:pt x="1757" y="360"/>
                  </a:cubicBezTo>
                  <a:lnTo>
                    <a:pt x="1757" y="354"/>
                  </a:lnTo>
                  <a:close/>
                  <a:moveTo>
                    <a:pt x="1757" y="374"/>
                  </a:moveTo>
                  <a:cubicBezTo>
                    <a:pt x="1763" y="374"/>
                    <a:pt x="1763" y="374"/>
                    <a:pt x="1763" y="374"/>
                  </a:cubicBezTo>
                  <a:cubicBezTo>
                    <a:pt x="1763" y="380"/>
                    <a:pt x="1763" y="380"/>
                    <a:pt x="1763" y="380"/>
                  </a:cubicBezTo>
                  <a:cubicBezTo>
                    <a:pt x="1757" y="380"/>
                    <a:pt x="1757" y="380"/>
                    <a:pt x="1757" y="380"/>
                  </a:cubicBezTo>
                  <a:lnTo>
                    <a:pt x="1757" y="374"/>
                  </a:lnTo>
                  <a:close/>
                  <a:moveTo>
                    <a:pt x="1757" y="386"/>
                  </a:moveTo>
                  <a:cubicBezTo>
                    <a:pt x="1763" y="386"/>
                    <a:pt x="1763" y="386"/>
                    <a:pt x="1763" y="386"/>
                  </a:cubicBezTo>
                  <a:cubicBezTo>
                    <a:pt x="1763" y="392"/>
                    <a:pt x="1763" y="392"/>
                    <a:pt x="1763" y="392"/>
                  </a:cubicBezTo>
                  <a:cubicBezTo>
                    <a:pt x="1757" y="392"/>
                    <a:pt x="1757" y="392"/>
                    <a:pt x="1757" y="392"/>
                  </a:cubicBezTo>
                  <a:lnTo>
                    <a:pt x="1757" y="386"/>
                  </a:lnTo>
                  <a:close/>
                  <a:moveTo>
                    <a:pt x="1757" y="397"/>
                  </a:moveTo>
                  <a:cubicBezTo>
                    <a:pt x="1763" y="397"/>
                    <a:pt x="1763" y="397"/>
                    <a:pt x="1763" y="397"/>
                  </a:cubicBezTo>
                  <a:cubicBezTo>
                    <a:pt x="1763" y="404"/>
                    <a:pt x="1763" y="404"/>
                    <a:pt x="1763" y="404"/>
                  </a:cubicBezTo>
                  <a:cubicBezTo>
                    <a:pt x="1757" y="404"/>
                    <a:pt x="1757" y="404"/>
                    <a:pt x="1757" y="404"/>
                  </a:cubicBezTo>
                  <a:lnTo>
                    <a:pt x="1757" y="397"/>
                  </a:lnTo>
                  <a:close/>
                  <a:moveTo>
                    <a:pt x="1757" y="418"/>
                  </a:moveTo>
                  <a:cubicBezTo>
                    <a:pt x="1763" y="418"/>
                    <a:pt x="1763" y="418"/>
                    <a:pt x="1763" y="418"/>
                  </a:cubicBezTo>
                  <a:cubicBezTo>
                    <a:pt x="1763" y="424"/>
                    <a:pt x="1763" y="424"/>
                    <a:pt x="1763" y="424"/>
                  </a:cubicBezTo>
                  <a:cubicBezTo>
                    <a:pt x="1757" y="424"/>
                    <a:pt x="1757" y="424"/>
                    <a:pt x="1757" y="424"/>
                  </a:cubicBezTo>
                  <a:lnTo>
                    <a:pt x="1757" y="418"/>
                  </a:lnTo>
                  <a:close/>
                  <a:moveTo>
                    <a:pt x="1757" y="429"/>
                  </a:moveTo>
                  <a:cubicBezTo>
                    <a:pt x="1763" y="429"/>
                    <a:pt x="1763" y="429"/>
                    <a:pt x="1763" y="429"/>
                  </a:cubicBezTo>
                  <a:cubicBezTo>
                    <a:pt x="1763" y="436"/>
                    <a:pt x="1763" y="436"/>
                    <a:pt x="1763" y="436"/>
                  </a:cubicBezTo>
                  <a:cubicBezTo>
                    <a:pt x="1757" y="436"/>
                    <a:pt x="1757" y="436"/>
                    <a:pt x="1757" y="436"/>
                  </a:cubicBezTo>
                  <a:lnTo>
                    <a:pt x="1757" y="429"/>
                  </a:lnTo>
                  <a:close/>
                  <a:moveTo>
                    <a:pt x="1757" y="441"/>
                  </a:moveTo>
                  <a:cubicBezTo>
                    <a:pt x="1763" y="441"/>
                    <a:pt x="1763" y="441"/>
                    <a:pt x="1763" y="441"/>
                  </a:cubicBezTo>
                  <a:cubicBezTo>
                    <a:pt x="1763" y="448"/>
                    <a:pt x="1763" y="448"/>
                    <a:pt x="1763" y="448"/>
                  </a:cubicBezTo>
                  <a:cubicBezTo>
                    <a:pt x="1757" y="448"/>
                    <a:pt x="1757" y="448"/>
                    <a:pt x="1757" y="448"/>
                  </a:cubicBezTo>
                  <a:lnTo>
                    <a:pt x="1757" y="441"/>
                  </a:lnTo>
                  <a:close/>
                  <a:moveTo>
                    <a:pt x="1757" y="461"/>
                  </a:moveTo>
                  <a:cubicBezTo>
                    <a:pt x="1763" y="461"/>
                    <a:pt x="1763" y="461"/>
                    <a:pt x="1763" y="461"/>
                  </a:cubicBezTo>
                  <a:cubicBezTo>
                    <a:pt x="1763" y="468"/>
                    <a:pt x="1763" y="468"/>
                    <a:pt x="1763" y="468"/>
                  </a:cubicBezTo>
                  <a:cubicBezTo>
                    <a:pt x="1757" y="468"/>
                    <a:pt x="1757" y="468"/>
                    <a:pt x="1757" y="468"/>
                  </a:cubicBezTo>
                  <a:lnTo>
                    <a:pt x="1757" y="461"/>
                  </a:lnTo>
                  <a:close/>
                  <a:moveTo>
                    <a:pt x="1757" y="473"/>
                  </a:moveTo>
                  <a:cubicBezTo>
                    <a:pt x="1763" y="473"/>
                    <a:pt x="1763" y="473"/>
                    <a:pt x="1763" y="473"/>
                  </a:cubicBezTo>
                  <a:cubicBezTo>
                    <a:pt x="1763" y="479"/>
                    <a:pt x="1763" y="479"/>
                    <a:pt x="1763" y="479"/>
                  </a:cubicBezTo>
                  <a:cubicBezTo>
                    <a:pt x="1757" y="479"/>
                    <a:pt x="1757" y="479"/>
                    <a:pt x="1757" y="479"/>
                  </a:cubicBezTo>
                  <a:lnTo>
                    <a:pt x="1757" y="473"/>
                  </a:lnTo>
                  <a:close/>
                  <a:moveTo>
                    <a:pt x="1757" y="485"/>
                  </a:moveTo>
                  <a:cubicBezTo>
                    <a:pt x="1763" y="485"/>
                    <a:pt x="1763" y="485"/>
                    <a:pt x="1763" y="485"/>
                  </a:cubicBezTo>
                  <a:cubicBezTo>
                    <a:pt x="1763" y="491"/>
                    <a:pt x="1763" y="491"/>
                    <a:pt x="1763" y="491"/>
                  </a:cubicBezTo>
                  <a:cubicBezTo>
                    <a:pt x="1757" y="491"/>
                    <a:pt x="1757" y="491"/>
                    <a:pt x="1757" y="491"/>
                  </a:cubicBezTo>
                  <a:lnTo>
                    <a:pt x="1757" y="485"/>
                  </a:lnTo>
                  <a:close/>
                  <a:moveTo>
                    <a:pt x="1757" y="505"/>
                  </a:moveTo>
                  <a:cubicBezTo>
                    <a:pt x="1763" y="505"/>
                    <a:pt x="1763" y="505"/>
                    <a:pt x="1763" y="505"/>
                  </a:cubicBezTo>
                  <a:cubicBezTo>
                    <a:pt x="1763" y="511"/>
                    <a:pt x="1763" y="511"/>
                    <a:pt x="1763" y="511"/>
                  </a:cubicBezTo>
                  <a:cubicBezTo>
                    <a:pt x="1757" y="511"/>
                    <a:pt x="1757" y="511"/>
                    <a:pt x="1757" y="511"/>
                  </a:cubicBezTo>
                  <a:lnTo>
                    <a:pt x="1757" y="505"/>
                  </a:lnTo>
                  <a:close/>
                  <a:moveTo>
                    <a:pt x="1757" y="517"/>
                  </a:moveTo>
                  <a:cubicBezTo>
                    <a:pt x="1763" y="517"/>
                    <a:pt x="1763" y="517"/>
                    <a:pt x="1763" y="517"/>
                  </a:cubicBezTo>
                  <a:cubicBezTo>
                    <a:pt x="1763" y="523"/>
                    <a:pt x="1763" y="523"/>
                    <a:pt x="1763" y="523"/>
                  </a:cubicBezTo>
                  <a:cubicBezTo>
                    <a:pt x="1757" y="523"/>
                    <a:pt x="1757" y="523"/>
                    <a:pt x="1757" y="523"/>
                  </a:cubicBezTo>
                  <a:lnTo>
                    <a:pt x="1757" y="517"/>
                  </a:lnTo>
                  <a:close/>
                  <a:moveTo>
                    <a:pt x="1757" y="528"/>
                  </a:moveTo>
                  <a:cubicBezTo>
                    <a:pt x="1763" y="528"/>
                    <a:pt x="1763" y="528"/>
                    <a:pt x="1763" y="528"/>
                  </a:cubicBezTo>
                  <a:cubicBezTo>
                    <a:pt x="1763" y="535"/>
                    <a:pt x="1763" y="535"/>
                    <a:pt x="1763" y="535"/>
                  </a:cubicBezTo>
                  <a:cubicBezTo>
                    <a:pt x="1757" y="535"/>
                    <a:pt x="1757" y="535"/>
                    <a:pt x="1757" y="535"/>
                  </a:cubicBezTo>
                  <a:lnTo>
                    <a:pt x="1757" y="528"/>
                  </a:lnTo>
                  <a:close/>
                  <a:moveTo>
                    <a:pt x="1763" y="579"/>
                  </a:moveTo>
                  <a:cubicBezTo>
                    <a:pt x="1757" y="579"/>
                    <a:pt x="1757" y="579"/>
                    <a:pt x="1757" y="579"/>
                  </a:cubicBezTo>
                  <a:cubicBezTo>
                    <a:pt x="1757" y="572"/>
                    <a:pt x="1757" y="572"/>
                    <a:pt x="1757" y="572"/>
                  </a:cubicBezTo>
                  <a:cubicBezTo>
                    <a:pt x="1763" y="572"/>
                    <a:pt x="1763" y="572"/>
                    <a:pt x="1763" y="572"/>
                  </a:cubicBezTo>
                  <a:lnTo>
                    <a:pt x="1763" y="579"/>
                  </a:lnTo>
                  <a:close/>
                  <a:moveTo>
                    <a:pt x="1763" y="567"/>
                  </a:moveTo>
                  <a:cubicBezTo>
                    <a:pt x="1757" y="567"/>
                    <a:pt x="1757" y="567"/>
                    <a:pt x="1757" y="567"/>
                  </a:cubicBezTo>
                  <a:cubicBezTo>
                    <a:pt x="1757" y="560"/>
                    <a:pt x="1757" y="560"/>
                    <a:pt x="1757" y="560"/>
                  </a:cubicBezTo>
                  <a:cubicBezTo>
                    <a:pt x="1763" y="560"/>
                    <a:pt x="1763" y="560"/>
                    <a:pt x="1763" y="560"/>
                  </a:cubicBezTo>
                  <a:lnTo>
                    <a:pt x="1763" y="567"/>
                  </a:lnTo>
                  <a:close/>
                  <a:moveTo>
                    <a:pt x="1763" y="555"/>
                  </a:moveTo>
                  <a:cubicBezTo>
                    <a:pt x="1757" y="555"/>
                    <a:pt x="1757" y="555"/>
                    <a:pt x="1757" y="555"/>
                  </a:cubicBezTo>
                  <a:cubicBezTo>
                    <a:pt x="1757" y="549"/>
                    <a:pt x="1757" y="549"/>
                    <a:pt x="1757" y="549"/>
                  </a:cubicBezTo>
                  <a:cubicBezTo>
                    <a:pt x="1763" y="549"/>
                    <a:pt x="1763" y="549"/>
                    <a:pt x="1763" y="549"/>
                  </a:cubicBezTo>
                  <a:lnTo>
                    <a:pt x="1763" y="555"/>
                  </a:lnTo>
                  <a:close/>
                  <a:moveTo>
                    <a:pt x="1779" y="579"/>
                  </a:moveTo>
                  <a:cubicBezTo>
                    <a:pt x="1773" y="579"/>
                    <a:pt x="1773" y="579"/>
                    <a:pt x="1773" y="579"/>
                  </a:cubicBezTo>
                  <a:cubicBezTo>
                    <a:pt x="1773" y="572"/>
                    <a:pt x="1773" y="572"/>
                    <a:pt x="1773" y="572"/>
                  </a:cubicBezTo>
                  <a:cubicBezTo>
                    <a:pt x="1779" y="572"/>
                    <a:pt x="1779" y="572"/>
                    <a:pt x="1779" y="572"/>
                  </a:cubicBezTo>
                  <a:lnTo>
                    <a:pt x="1779" y="579"/>
                  </a:lnTo>
                  <a:close/>
                  <a:moveTo>
                    <a:pt x="1779" y="567"/>
                  </a:moveTo>
                  <a:cubicBezTo>
                    <a:pt x="1773" y="567"/>
                    <a:pt x="1773" y="567"/>
                    <a:pt x="1773" y="567"/>
                  </a:cubicBezTo>
                  <a:cubicBezTo>
                    <a:pt x="1773" y="560"/>
                    <a:pt x="1773" y="560"/>
                    <a:pt x="1773" y="560"/>
                  </a:cubicBezTo>
                  <a:cubicBezTo>
                    <a:pt x="1779" y="560"/>
                    <a:pt x="1779" y="560"/>
                    <a:pt x="1779" y="560"/>
                  </a:cubicBezTo>
                  <a:lnTo>
                    <a:pt x="1779" y="567"/>
                  </a:lnTo>
                  <a:close/>
                  <a:moveTo>
                    <a:pt x="1779" y="555"/>
                  </a:moveTo>
                  <a:cubicBezTo>
                    <a:pt x="1773" y="555"/>
                    <a:pt x="1773" y="555"/>
                    <a:pt x="1773" y="555"/>
                  </a:cubicBezTo>
                  <a:cubicBezTo>
                    <a:pt x="1773" y="549"/>
                    <a:pt x="1773" y="549"/>
                    <a:pt x="1773" y="549"/>
                  </a:cubicBezTo>
                  <a:cubicBezTo>
                    <a:pt x="1779" y="549"/>
                    <a:pt x="1779" y="549"/>
                    <a:pt x="1779" y="549"/>
                  </a:cubicBezTo>
                  <a:lnTo>
                    <a:pt x="1779" y="555"/>
                  </a:lnTo>
                  <a:close/>
                  <a:moveTo>
                    <a:pt x="1779" y="543"/>
                  </a:moveTo>
                  <a:cubicBezTo>
                    <a:pt x="1757" y="543"/>
                    <a:pt x="1757" y="543"/>
                    <a:pt x="1757" y="543"/>
                  </a:cubicBezTo>
                  <a:cubicBezTo>
                    <a:pt x="1757" y="540"/>
                    <a:pt x="1757" y="540"/>
                    <a:pt x="1757" y="540"/>
                  </a:cubicBezTo>
                  <a:cubicBezTo>
                    <a:pt x="1779" y="540"/>
                    <a:pt x="1779" y="540"/>
                    <a:pt x="1779" y="540"/>
                  </a:cubicBezTo>
                  <a:lnTo>
                    <a:pt x="1779" y="543"/>
                  </a:lnTo>
                  <a:close/>
                  <a:moveTo>
                    <a:pt x="1779" y="535"/>
                  </a:moveTo>
                  <a:cubicBezTo>
                    <a:pt x="1773" y="535"/>
                    <a:pt x="1773" y="535"/>
                    <a:pt x="1773" y="535"/>
                  </a:cubicBezTo>
                  <a:cubicBezTo>
                    <a:pt x="1773" y="528"/>
                    <a:pt x="1773" y="528"/>
                    <a:pt x="1773" y="528"/>
                  </a:cubicBezTo>
                  <a:cubicBezTo>
                    <a:pt x="1779" y="528"/>
                    <a:pt x="1779" y="528"/>
                    <a:pt x="1779" y="528"/>
                  </a:cubicBezTo>
                  <a:lnTo>
                    <a:pt x="1779" y="535"/>
                  </a:lnTo>
                  <a:close/>
                  <a:moveTo>
                    <a:pt x="1779" y="523"/>
                  </a:moveTo>
                  <a:cubicBezTo>
                    <a:pt x="1773" y="523"/>
                    <a:pt x="1773" y="523"/>
                    <a:pt x="1773" y="523"/>
                  </a:cubicBezTo>
                  <a:cubicBezTo>
                    <a:pt x="1773" y="517"/>
                    <a:pt x="1773" y="517"/>
                    <a:pt x="1773" y="517"/>
                  </a:cubicBezTo>
                  <a:cubicBezTo>
                    <a:pt x="1779" y="517"/>
                    <a:pt x="1779" y="517"/>
                    <a:pt x="1779" y="517"/>
                  </a:cubicBezTo>
                  <a:lnTo>
                    <a:pt x="1779" y="523"/>
                  </a:lnTo>
                  <a:close/>
                  <a:moveTo>
                    <a:pt x="1779" y="511"/>
                  </a:moveTo>
                  <a:cubicBezTo>
                    <a:pt x="1773" y="511"/>
                    <a:pt x="1773" y="511"/>
                    <a:pt x="1773" y="511"/>
                  </a:cubicBezTo>
                  <a:cubicBezTo>
                    <a:pt x="1773" y="505"/>
                    <a:pt x="1773" y="505"/>
                    <a:pt x="1773" y="505"/>
                  </a:cubicBezTo>
                  <a:cubicBezTo>
                    <a:pt x="1779" y="505"/>
                    <a:pt x="1779" y="505"/>
                    <a:pt x="1779" y="505"/>
                  </a:cubicBezTo>
                  <a:lnTo>
                    <a:pt x="1779" y="511"/>
                  </a:lnTo>
                  <a:close/>
                  <a:moveTo>
                    <a:pt x="1779" y="500"/>
                  </a:moveTo>
                  <a:cubicBezTo>
                    <a:pt x="1757" y="500"/>
                    <a:pt x="1757" y="500"/>
                    <a:pt x="1757" y="500"/>
                  </a:cubicBezTo>
                  <a:cubicBezTo>
                    <a:pt x="1757" y="496"/>
                    <a:pt x="1757" y="496"/>
                    <a:pt x="1757" y="496"/>
                  </a:cubicBezTo>
                  <a:cubicBezTo>
                    <a:pt x="1779" y="496"/>
                    <a:pt x="1779" y="496"/>
                    <a:pt x="1779" y="496"/>
                  </a:cubicBezTo>
                  <a:lnTo>
                    <a:pt x="1779" y="500"/>
                  </a:lnTo>
                  <a:close/>
                  <a:moveTo>
                    <a:pt x="1779" y="491"/>
                  </a:moveTo>
                  <a:cubicBezTo>
                    <a:pt x="1773" y="491"/>
                    <a:pt x="1773" y="491"/>
                    <a:pt x="1773" y="491"/>
                  </a:cubicBezTo>
                  <a:cubicBezTo>
                    <a:pt x="1773" y="485"/>
                    <a:pt x="1773" y="485"/>
                    <a:pt x="1773" y="485"/>
                  </a:cubicBezTo>
                  <a:cubicBezTo>
                    <a:pt x="1779" y="485"/>
                    <a:pt x="1779" y="485"/>
                    <a:pt x="1779" y="485"/>
                  </a:cubicBezTo>
                  <a:lnTo>
                    <a:pt x="1779" y="491"/>
                  </a:lnTo>
                  <a:close/>
                  <a:moveTo>
                    <a:pt x="1779" y="479"/>
                  </a:moveTo>
                  <a:cubicBezTo>
                    <a:pt x="1773" y="479"/>
                    <a:pt x="1773" y="479"/>
                    <a:pt x="1773" y="479"/>
                  </a:cubicBezTo>
                  <a:cubicBezTo>
                    <a:pt x="1773" y="473"/>
                    <a:pt x="1773" y="473"/>
                    <a:pt x="1773" y="473"/>
                  </a:cubicBezTo>
                  <a:cubicBezTo>
                    <a:pt x="1779" y="473"/>
                    <a:pt x="1779" y="473"/>
                    <a:pt x="1779" y="473"/>
                  </a:cubicBezTo>
                  <a:lnTo>
                    <a:pt x="1779" y="479"/>
                  </a:lnTo>
                  <a:close/>
                  <a:moveTo>
                    <a:pt x="1779" y="468"/>
                  </a:moveTo>
                  <a:cubicBezTo>
                    <a:pt x="1773" y="468"/>
                    <a:pt x="1773" y="468"/>
                    <a:pt x="1773" y="468"/>
                  </a:cubicBezTo>
                  <a:cubicBezTo>
                    <a:pt x="1773" y="461"/>
                    <a:pt x="1773" y="461"/>
                    <a:pt x="1773" y="461"/>
                  </a:cubicBezTo>
                  <a:cubicBezTo>
                    <a:pt x="1779" y="461"/>
                    <a:pt x="1779" y="461"/>
                    <a:pt x="1779" y="461"/>
                  </a:cubicBezTo>
                  <a:lnTo>
                    <a:pt x="1779" y="468"/>
                  </a:lnTo>
                  <a:close/>
                  <a:moveTo>
                    <a:pt x="1779" y="456"/>
                  </a:moveTo>
                  <a:cubicBezTo>
                    <a:pt x="1757" y="456"/>
                    <a:pt x="1757" y="456"/>
                    <a:pt x="1757" y="456"/>
                  </a:cubicBezTo>
                  <a:cubicBezTo>
                    <a:pt x="1757" y="453"/>
                    <a:pt x="1757" y="453"/>
                    <a:pt x="1757" y="453"/>
                  </a:cubicBezTo>
                  <a:cubicBezTo>
                    <a:pt x="1779" y="453"/>
                    <a:pt x="1779" y="453"/>
                    <a:pt x="1779" y="453"/>
                  </a:cubicBezTo>
                  <a:lnTo>
                    <a:pt x="1779" y="456"/>
                  </a:lnTo>
                  <a:close/>
                  <a:moveTo>
                    <a:pt x="1779" y="448"/>
                  </a:moveTo>
                  <a:cubicBezTo>
                    <a:pt x="1773" y="448"/>
                    <a:pt x="1773" y="448"/>
                    <a:pt x="1773" y="448"/>
                  </a:cubicBezTo>
                  <a:cubicBezTo>
                    <a:pt x="1773" y="441"/>
                    <a:pt x="1773" y="441"/>
                    <a:pt x="1773" y="441"/>
                  </a:cubicBezTo>
                  <a:cubicBezTo>
                    <a:pt x="1779" y="441"/>
                    <a:pt x="1779" y="441"/>
                    <a:pt x="1779" y="441"/>
                  </a:cubicBezTo>
                  <a:lnTo>
                    <a:pt x="1779" y="448"/>
                  </a:lnTo>
                  <a:close/>
                  <a:moveTo>
                    <a:pt x="1779" y="436"/>
                  </a:moveTo>
                  <a:cubicBezTo>
                    <a:pt x="1773" y="436"/>
                    <a:pt x="1773" y="436"/>
                    <a:pt x="1773" y="436"/>
                  </a:cubicBezTo>
                  <a:cubicBezTo>
                    <a:pt x="1773" y="429"/>
                    <a:pt x="1773" y="429"/>
                    <a:pt x="1773" y="429"/>
                  </a:cubicBezTo>
                  <a:cubicBezTo>
                    <a:pt x="1779" y="429"/>
                    <a:pt x="1779" y="429"/>
                    <a:pt x="1779" y="429"/>
                  </a:cubicBezTo>
                  <a:lnTo>
                    <a:pt x="1779" y="436"/>
                  </a:lnTo>
                  <a:close/>
                  <a:moveTo>
                    <a:pt x="1779" y="424"/>
                  </a:moveTo>
                  <a:cubicBezTo>
                    <a:pt x="1773" y="424"/>
                    <a:pt x="1773" y="424"/>
                    <a:pt x="1773" y="424"/>
                  </a:cubicBezTo>
                  <a:cubicBezTo>
                    <a:pt x="1773" y="418"/>
                    <a:pt x="1773" y="418"/>
                    <a:pt x="1773" y="418"/>
                  </a:cubicBezTo>
                  <a:cubicBezTo>
                    <a:pt x="1779" y="418"/>
                    <a:pt x="1779" y="418"/>
                    <a:pt x="1779" y="418"/>
                  </a:cubicBezTo>
                  <a:lnTo>
                    <a:pt x="1779" y="424"/>
                  </a:lnTo>
                  <a:close/>
                  <a:moveTo>
                    <a:pt x="1779" y="412"/>
                  </a:moveTo>
                  <a:cubicBezTo>
                    <a:pt x="1757" y="412"/>
                    <a:pt x="1757" y="412"/>
                    <a:pt x="1757" y="412"/>
                  </a:cubicBezTo>
                  <a:cubicBezTo>
                    <a:pt x="1757" y="409"/>
                    <a:pt x="1757" y="409"/>
                    <a:pt x="1757" y="409"/>
                  </a:cubicBezTo>
                  <a:cubicBezTo>
                    <a:pt x="1779" y="409"/>
                    <a:pt x="1779" y="409"/>
                    <a:pt x="1779" y="409"/>
                  </a:cubicBezTo>
                  <a:lnTo>
                    <a:pt x="1779" y="412"/>
                  </a:lnTo>
                  <a:close/>
                  <a:moveTo>
                    <a:pt x="1779" y="404"/>
                  </a:moveTo>
                  <a:cubicBezTo>
                    <a:pt x="1773" y="404"/>
                    <a:pt x="1773" y="404"/>
                    <a:pt x="1773" y="404"/>
                  </a:cubicBezTo>
                  <a:cubicBezTo>
                    <a:pt x="1773" y="397"/>
                    <a:pt x="1773" y="397"/>
                    <a:pt x="1773" y="397"/>
                  </a:cubicBezTo>
                  <a:cubicBezTo>
                    <a:pt x="1779" y="397"/>
                    <a:pt x="1779" y="397"/>
                    <a:pt x="1779" y="397"/>
                  </a:cubicBezTo>
                  <a:lnTo>
                    <a:pt x="1779" y="404"/>
                  </a:lnTo>
                  <a:close/>
                  <a:moveTo>
                    <a:pt x="1779" y="392"/>
                  </a:moveTo>
                  <a:cubicBezTo>
                    <a:pt x="1773" y="392"/>
                    <a:pt x="1773" y="392"/>
                    <a:pt x="1773" y="392"/>
                  </a:cubicBezTo>
                  <a:cubicBezTo>
                    <a:pt x="1773" y="386"/>
                    <a:pt x="1773" y="386"/>
                    <a:pt x="1773" y="386"/>
                  </a:cubicBezTo>
                  <a:cubicBezTo>
                    <a:pt x="1779" y="386"/>
                    <a:pt x="1779" y="386"/>
                    <a:pt x="1779" y="386"/>
                  </a:cubicBezTo>
                  <a:lnTo>
                    <a:pt x="1779" y="392"/>
                  </a:lnTo>
                  <a:close/>
                  <a:moveTo>
                    <a:pt x="1779" y="380"/>
                  </a:moveTo>
                  <a:cubicBezTo>
                    <a:pt x="1773" y="380"/>
                    <a:pt x="1773" y="380"/>
                    <a:pt x="1773" y="380"/>
                  </a:cubicBezTo>
                  <a:cubicBezTo>
                    <a:pt x="1773" y="374"/>
                    <a:pt x="1773" y="374"/>
                    <a:pt x="1773" y="374"/>
                  </a:cubicBezTo>
                  <a:cubicBezTo>
                    <a:pt x="1779" y="374"/>
                    <a:pt x="1779" y="374"/>
                    <a:pt x="1779" y="374"/>
                  </a:cubicBezTo>
                  <a:lnTo>
                    <a:pt x="1779" y="380"/>
                  </a:lnTo>
                  <a:close/>
                  <a:moveTo>
                    <a:pt x="1779" y="369"/>
                  </a:moveTo>
                  <a:cubicBezTo>
                    <a:pt x="1757" y="369"/>
                    <a:pt x="1757" y="369"/>
                    <a:pt x="1757" y="369"/>
                  </a:cubicBezTo>
                  <a:cubicBezTo>
                    <a:pt x="1757" y="365"/>
                    <a:pt x="1757" y="365"/>
                    <a:pt x="1757" y="365"/>
                  </a:cubicBezTo>
                  <a:cubicBezTo>
                    <a:pt x="1779" y="365"/>
                    <a:pt x="1779" y="365"/>
                    <a:pt x="1779" y="365"/>
                  </a:cubicBezTo>
                  <a:lnTo>
                    <a:pt x="1779" y="369"/>
                  </a:lnTo>
                  <a:close/>
                  <a:moveTo>
                    <a:pt x="1779" y="360"/>
                  </a:moveTo>
                  <a:cubicBezTo>
                    <a:pt x="1773" y="360"/>
                    <a:pt x="1773" y="360"/>
                    <a:pt x="1773" y="360"/>
                  </a:cubicBezTo>
                  <a:cubicBezTo>
                    <a:pt x="1773" y="354"/>
                    <a:pt x="1773" y="354"/>
                    <a:pt x="1773" y="354"/>
                  </a:cubicBezTo>
                  <a:cubicBezTo>
                    <a:pt x="1779" y="354"/>
                    <a:pt x="1779" y="354"/>
                    <a:pt x="1779" y="354"/>
                  </a:cubicBezTo>
                  <a:lnTo>
                    <a:pt x="1779" y="360"/>
                  </a:lnTo>
                  <a:close/>
                  <a:moveTo>
                    <a:pt x="1779" y="348"/>
                  </a:moveTo>
                  <a:cubicBezTo>
                    <a:pt x="1773" y="348"/>
                    <a:pt x="1773" y="348"/>
                    <a:pt x="1773" y="348"/>
                  </a:cubicBezTo>
                  <a:cubicBezTo>
                    <a:pt x="1773" y="342"/>
                    <a:pt x="1773" y="342"/>
                    <a:pt x="1773" y="342"/>
                  </a:cubicBezTo>
                  <a:cubicBezTo>
                    <a:pt x="1779" y="342"/>
                    <a:pt x="1779" y="342"/>
                    <a:pt x="1779" y="342"/>
                  </a:cubicBezTo>
                  <a:lnTo>
                    <a:pt x="1779" y="348"/>
                  </a:lnTo>
                  <a:close/>
                  <a:moveTo>
                    <a:pt x="1779" y="337"/>
                  </a:moveTo>
                  <a:cubicBezTo>
                    <a:pt x="1773" y="337"/>
                    <a:pt x="1773" y="337"/>
                    <a:pt x="1773" y="337"/>
                  </a:cubicBezTo>
                  <a:cubicBezTo>
                    <a:pt x="1773" y="330"/>
                    <a:pt x="1773" y="330"/>
                    <a:pt x="1773" y="330"/>
                  </a:cubicBezTo>
                  <a:cubicBezTo>
                    <a:pt x="1779" y="330"/>
                    <a:pt x="1779" y="330"/>
                    <a:pt x="1779" y="330"/>
                  </a:cubicBezTo>
                  <a:lnTo>
                    <a:pt x="1779" y="337"/>
                  </a:lnTo>
                  <a:close/>
                  <a:moveTo>
                    <a:pt x="1779" y="325"/>
                  </a:moveTo>
                  <a:cubicBezTo>
                    <a:pt x="1757" y="325"/>
                    <a:pt x="1757" y="325"/>
                    <a:pt x="1757" y="325"/>
                  </a:cubicBezTo>
                  <a:cubicBezTo>
                    <a:pt x="1757" y="322"/>
                    <a:pt x="1757" y="322"/>
                    <a:pt x="1757" y="322"/>
                  </a:cubicBezTo>
                  <a:cubicBezTo>
                    <a:pt x="1779" y="322"/>
                    <a:pt x="1779" y="322"/>
                    <a:pt x="1779" y="322"/>
                  </a:cubicBezTo>
                  <a:lnTo>
                    <a:pt x="1779" y="325"/>
                  </a:lnTo>
                  <a:close/>
                  <a:moveTo>
                    <a:pt x="1779" y="317"/>
                  </a:moveTo>
                  <a:cubicBezTo>
                    <a:pt x="1773" y="317"/>
                    <a:pt x="1773" y="317"/>
                    <a:pt x="1773" y="317"/>
                  </a:cubicBezTo>
                  <a:cubicBezTo>
                    <a:pt x="1773" y="310"/>
                    <a:pt x="1773" y="310"/>
                    <a:pt x="1773" y="310"/>
                  </a:cubicBezTo>
                  <a:cubicBezTo>
                    <a:pt x="1779" y="310"/>
                    <a:pt x="1779" y="310"/>
                    <a:pt x="1779" y="310"/>
                  </a:cubicBezTo>
                  <a:lnTo>
                    <a:pt x="1779" y="317"/>
                  </a:lnTo>
                  <a:close/>
                  <a:moveTo>
                    <a:pt x="1779" y="305"/>
                  </a:moveTo>
                  <a:cubicBezTo>
                    <a:pt x="1773" y="305"/>
                    <a:pt x="1773" y="305"/>
                    <a:pt x="1773" y="305"/>
                  </a:cubicBezTo>
                  <a:cubicBezTo>
                    <a:pt x="1773" y="298"/>
                    <a:pt x="1773" y="298"/>
                    <a:pt x="1773" y="298"/>
                  </a:cubicBezTo>
                  <a:cubicBezTo>
                    <a:pt x="1779" y="298"/>
                    <a:pt x="1779" y="298"/>
                    <a:pt x="1779" y="298"/>
                  </a:cubicBezTo>
                  <a:lnTo>
                    <a:pt x="1779" y="305"/>
                  </a:lnTo>
                  <a:close/>
                  <a:moveTo>
                    <a:pt x="1779" y="293"/>
                  </a:moveTo>
                  <a:cubicBezTo>
                    <a:pt x="1773" y="293"/>
                    <a:pt x="1773" y="293"/>
                    <a:pt x="1773" y="293"/>
                  </a:cubicBezTo>
                  <a:cubicBezTo>
                    <a:pt x="1773" y="286"/>
                    <a:pt x="1773" y="286"/>
                    <a:pt x="1773" y="286"/>
                  </a:cubicBezTo>
                  <a:cubicBezTo>
                    <a:pt x="1779" y="286"/>
                    <a:pt x="1779" y="286"/>
                    <a:pt x="1779" y="286"/>
                  </a:cubicBezTo>
                  <a:lnTo>
                    <a:pt x="1779" y="293"/>
                  </a:lnTo>
                  <a:close/>
                  <a:moveTo>
                    <a:pt x="1779" y="281"/>
                  </a:moveTo>
                  <a:cubicBezTo>
                    <a:pt x="1757" y="281"/>
                    <a:pt x="1757" y="281"/>
                    <a:pt x="1757" y="281"/>
                  </a:cubicBezTo>
                  <a:cubicBezTo>
                    <a:pt x="1757" y="278"/>
                    <a:pt x="1757" y="278"/>
                    <a:pt x="1757" y="278"/>
                  </a:cubicBezTo>
                  <a:cubicBezTo>
                    <a:pt x="1779" y="278"/>
                    <a:pt x="1779" y="278"/>
                    <a:pt x="1779" y="278"/>
                  </a:cubicBezTo>
                  <a:lnTo>
                    <a:pt x="1779" y="281"/>
                  </a:lnTo>
                  <a:close/>
                  <a:moveTo>
                    <a:pt x="1793" y="579"/>
                  </a:moveTo>
                  <a:cubicBezTo>
                    <a:pt x="1787" y="579"/>
                    <a:pt x="1787" y="579"/>
                    <a:pt x="1787" y="579"/>
                  </a:cubicBezTo>
                  <a:cubicBezTo>
                    <a:pt x="1787" y="572"/>
                    <a:pt x="1787" y="572"/>
                    <a:pt x="1787" y="572"/>
                  </a:cubicBezTo>
                  <a:cubicBezTo>
                    <a:pt x="1793" y="572"/>
                    <a:pt x="1793" y="572"/>
                    <a:pt x="1793" y="572"/>
                  </a:cubicBezTo>
                  <a:lnTo>
                    <a:pt x="1793" y="579"/>
                  </a:lnTo>
                  <a:close/>
                  <a:moveTo>
                    <a:pt x="1793" y="567"/>
                  </a:moveTo>
                  <a:cubicBezTo>
                    <a:pt x="1787" y="567"/>
                    <a:pt x="1787" y="567"/>
                    <a:pt x="1787" y="567"/>
                  </a:cubicBezTo>
                  <a:cubicBezTo>
                    <a:pt x="1787" y="560"/>
                    <a:pt x="1787" y="560"/>
                    <a:pt x="1787" y="560"/>
                  </a:cubicBezTo>
                  <a:cubicBezTo>
                    <a:pt x="1793" y="560"/>
                    <a:pt x="1793" y="560"/>
                    <a:pt x="1793" y="560"/>
                  </a:cubicBezTo>
                  <a:lnTo>
                    <a:pt x="1793" y="567"/>
                  </a:lnTo>
                  <a:close/>
                  <a:moveTo>
                    <a:pt x="1793" y="555"/>
                  </a:moveTo>
                  <a:cubicBezTo>
                    <a:pt x="1787" y="555"/>
                    <a:pt x="1787" y="555"/>
                    <a:pt x="1787" y="555"/>
                  </a:cubicBezTo>
                  <a:cubicBezTo>
                    <a:pt x="1787" y="549"/>
                    <a:pt x="1787" y="549"/>
                    <a:pt x="1787" y="549"/>
                  </a:cubicBezTo>
                  <a:cubicBezTo>
                    <a:pt x="1793" y="549"/>
                    <a:pt x="1793" y="549"/>
                    <a:pt x="1793" y="549"/>
                  </a:cubicBezTo>
                  <a:lnTo>
                    <a:pt x="1793" y="555"/>
                  </a:lnTo>
                  <a:close/>
                  <a:moveTo>
                    <a:pt x="1809" y="579"/>
                  </a:moveTo>
                  <a:cubicBezTo>
                    <a:pt x="1803" y="579"/>
                    <a:pt x="1803" y="579"/>
                    <a:pt x="1803" y="579"/>
                  </a:cubicBezTo>
                  <a:cubicBezTo>
                    <a:pt x="1803" y="572"/>
                    <a:pt x="1803" y="572"/>
                    <a:pt x="1803" y="572"/>
                  </a:cubicBezTo>
                  <a:cubicBezTo>
                    <a:pt x="1809" y="572"/>
                    <a:pt x="1809" y="572"/>
                    <a:pt x="1809" y="572"/>
                  </a:cubicBezTo>
                  <a:lnTo>
                    <a:pt x="1809" y="579"/>
                  </a:lnTo>
                  <a:close/>
                  <a:moveTo>
                    <a:pt x="1809" y="567"/>
                  </a:moveTo>
                  <a:cubicBezTo>
                    <a:pt x="1803" y="567"/>
                    <a:pt x="1803" y="567"/>
                    <a:pt x="1803" y="567"/>
                  </a:cubicBezTo>
                  <a:cubicBezTo>
                    <a:pt x="1803" y="560"/>
                    <a:pt x="1803" y="560"/>
                    <a:pt x="1803" y="560"/>
                  </a:cubicBezTo>
                  <a:cubicBezTo>
                    <a:pt x="1809" y="560"/>
                    <a:pt x="1809" y="560"/>
                    <a:pt x="1809" y="560"/>
                  </a:cubicBezTo>
                  <a:lnTo>
                    <a:pt x="1809" y="567"/>
                  </a:lnTo>
                  <a:close/>
                  <a:moveTo>
                    <a:pt x="1809" y="555"/>
                  </a:moveTo>
                  <a:cubicBezTo>
                    <a:pt x="1803" y="555"/>
                    <a:pt x="1803" y="555"/>
                    <a:pt x="1803" y="555"/>
                  </a:cubicBezTo>
                  <a:cubicBezTo>
                    <a:pt x="1803" y="549"/>
                    <a:pt x="1803" y="549"/>
                    <a:pt x="1803" y="549"/>
                  </a:cubicBezTo>
                  <a:cubicBezTo>
                    <a:pt x="1809" y="549"/>
                    <a:pt x="1809" y="549"/>
                    <a:pt x="1809" y="549"/>
                  </a:cubicBezTo>
                  <a:lnTo>
                    <a:pt x="1809" y="555"/>
                  </a:lnTo>
                  <a:close/>
                  <a:moveTo>
                    <a:pt x="1809" y="543"/>
                  </a:moveTo>
                  <a:cubicBezTo>
                    <a:pt x="1787" y="543"/>
                    <a:pt x="1787" y="543"/>
                    <a:pt x="1787" y="543"/>
                  </a:cubicBezTo>
                  <a:cubicBezTo>
                    <a:pt x="1787" y="540"/>
                    <a:pt x="1787" y="540"/>
                    <a:pt x="1787" y="540"/>
                  </a:cubicBezTo>
                  <a:cubicBezTo>
                    <a:pt x="1809" y="540"/>
                    <a:pt x="1809" y="540"/>
                    <a:pt x="1809" y="540"/>
                  </a:cubicBezTo>
                  <a:lnTo>
                    <a:pt x="1809" y="543"/>
                  </a:lnTo>
                  <a:close/>
                  <a:moveTo>
                    <a:pt x="1809" y="535"/>
                  </a:moveTo>
                  <a:cubicBezTo>
                    <a:pt x="1803" y="535"/>
                    <a:pt x="1803" y="535"/>
                    <a:pt x="1803" y="535"/>
                  </a:cubicBezTo>
                  <a:cubicBezTo>
                    <a:pt x="1803" y="528"/>
                    <a:pt x="1803" y="528"/>
                    <a:pt x="1803" y="528"/>
                  </a:cubicBezTo>
                  <a:cubicBezTo>
                    <a:pt x="1809" y="528"/>
                    <a:pt x="1809" y="528"/>
                    <a:pt x="1809" y="528"/>
                  </a:cubicBezTo>
                  <a:lnTo>
                    <a:pt x="1809" y="535"/>
                  </a:lnTo>
                  <a:close/>
                  <a:moveTo>
                    <a:pt x="1809" y="523"/>
                  </a:moveTo>
                  <a:cubicBezTo>
                    <a:pt x="1803" y="523"/>
                    <a:pt x="1803" y="523"/>
                    <a:pt x="1803" y="523"/>
                  </a:cubicBezTo>
                  <a:cubicBezTo>
                    <a:pt x="1803" y="517"/>
                    <a:pt x="1803" y="517"/>
                    <a:pt x="1803" y="517"/>
                  </a:cubicBezTo>
                  <a:cubicBezTo>
                    <a:pt x="1809" y="517"/>
                    <a:pt x="1809" y="517"/>
                    <a:pt x="1809" y="517"/>
                  </a:cubicBezTo>
                  <a:lnTo>
                    <a:pt x="1809" y="523"/>
                  </a:lnTo>
                  <a:close/>
                  <a:moveTo>
                    <a:pt x="1809" y="511"/>
                  </a:moveTo>
                  <a:cubicBezTo>
                    <a:pt x="1803" y="511"/>
                    <a:pt x="1803" y="511"/>
                    <a:pt x="1803" y="511"/>
                  </a:cubicBezTo>
                  <a:cubicBezTo>
                    <a:pt x="1803" y="505"/>
                    <a:pt x="1803" y="505"/>
                    <a:pt x="1803" y="505"/>
                  </a:cubicBezTo>
                  <a:cubicBezTo>
                    <a:pt x="1809" y="505"/>
                    <a:pt x="1809" y="505"/>
                    <a:pt x="1809" y="505"/>
                  </a:cubicBezTo>
                  <a:lnTo>
                    <a:pt x="1809" y="511"/>
                  </a:lnTo>
                  <a:close/>
                  <a:moveTo>
                    <a:pt x="1809" y="500"/>
                  </a:moveTo>
                  <a:cubicBezTo>
                    <a:pt x="1787" y="500"/>
                    <a:pt x="1787" y="500"/>
                    <a:pt x="1787" y="500"/>
                  </a:cubicBezTo>
                  <a:cubicBezTo>
                    <a:pt x="1787" y="496"/>
                    <a:pt x="1787" y="496"/>
                    <a:pt x="1787" y="496"/>
                  </a:cubicBezTo>
                  <a:cubicBezTo>
                    <a:pt x="1809" y="496"/>
                    <a:pt x="1809" y="496"/>
                    <a:pt x="1809" y="496"/>
                  </a:cubicBezTo>
                  <a:lnTo>
                    <a:pt x="1809" y="500"/>
                  </a:lnTo>
                  <a:close/>
                  <a:moveTo>
                    <a:pt x="1809" y="491"/>
                  </a:moveTo>
                  <a:cubicBezTo>
                    <a:pt x="1803" y="491"/>
                    <a:pt x="1803" y="491"/>
                    <a:pt x="1803" y="491"/>
                  </a:cubicBezTo>
                  <a:cubicBezTo>
                    <a:pt x="1803" y="485"/>
                    <a:pt x="1803" y="485"/>
                    <a:pt x="1803" y="485"/>
                  </a:cubicBezTo>
                  <a:cubicBezTo>
                    <a:pt x="1809" y="485"/>
                    <a:pt x="1809" y="485"/>
                    <a:pt x="1809" y="485"/>
                  </a:cubicBezTo>
                  <a:lnTo>
                    <a:pt x="1809" y="491"/>
                  </a:lnTo>
                  <a:close/>
                  <a:moveTo>
                    <a:pt x="1809" y="479"/>
                  </a:moveTo>
                  <a:cubicBezTo>
                    <a:pt x="1803" y="479"/>
                    <a:pt x="1803" y="479"/>
                    <a:pt x="1803" y="479"/>
                  </a:cubicBezTo>
                  <a:cubicBezTo>
                    <a:pt x="1803" y="473"/>
                    <a:pt x="1803" y="473"/>
                    <a:pt x="1803" y="473"/>
                  </a:cubicBezTo>
                  <a:cubicBezTo>
                    <a:pt x="1809" y="473"/>
                    <a:pt x="1809" y="473"/>
                    <a:pt x="1809" y="473"/>
                  </a:cubicBezTo>
                  <a:lnTo>
                    <a:pt x="1809" y="479"/>
                  </a:lnTo>
                  <a:close/>
                  <a:moveTo>
                    <a:pt x="1809" y="468"/>
                  </a:moveTo>
                  <a:cubicBezTo>
                    <a:pt x="1803" y="468"/>
                    <a:pt x="1803" y="468"/>
                    <a:pt x="1803" y="468"/>
                  </a:cubicBezTo>
                  <a:cubicBezTo>
                    <a:pt x="1803" y="461"/>
                    <a:pt x="1803" y="461"/>
                    <a:pt x="1803" y="461"/>
                  </a:cubicBezTo>
                  <a:cubicBezTo>
                    <a:pt x="1809" y="461"/>
                    <a:pt x="1809" y="461"/>
                    <a:pt x="1809" y="461"/>
                  </a:cubicBezTo>
                  <a:lnTo>
                    <a:pt x="1809" y="468"/>
                  </a:lnTo>
                  <a:close/>
                  <a:moveTo>
                    <a:pt x="1809" y="456"/>
                  </a:moveTo>
                  <a:cubicBezTo>
                    <a:pt x="1787" y="456"/>
                    <a:pt x="1787" y="456"/>
                    <a:pt x="1787" y="456"/>
                  </a:cubicBezTo>
                  <a:cubicBezTo>
                    <a:pt x="1787" y="453"/>
                    <a:pt x="1787" y="453"/>
                    <a:pt x="1787" y="453"/>
                  </a:cubicBezTo>
                  <a:cubicBezTo>
                    <a:pt x="1809" y="453"/>
                    <a:pt x="1809" y="453"/>
                    <a:pt x="1809" y="453"/>
                  </a:cubicBezTo>
                  <a:lnTo>
                    <a:pt x="1809" y="456"/>
                  </a:lnTo>
                  <a:close/>
                  <a:moveTo>
                    <a:pt x="1809" y="448"/>
                  </a:moveTo>
                  <a:cubicBezTo>
                    <a:pt x="1803" y="448"/>
                    <a:pt x="1803" y="448"/>
                    <a:pt x="1803" y="448"/>
                  </a:cubicBezTo>
                  <a:cubicBezTo>
                    <a:pt x="1803" y="441"/>
                    <a:pt x="1803" y="441"/>
                    <a:pt x="1803" y="441"/>
                  </a:cubicBezTo>
                  <a:cubicBezTo>
                    <a:pt x="1809" y="441"/>
                    <a:pt x="1809" y="441"/>
                    <a:pt x="1809" y="441"/>
                  </a:cubicBezTo>
                  <a:lnTo>
                    <a:pt x="1809" y="448"/>
                  </a:lnTo>
                  <a:close/>
                  <a:moveTo>
                    <a:pt x="1809" y="436"/>
                  </a:moveTo>
                  <a:cubicBezTo>
                    <a:pt x="1803" y="436"/>
                    <a:pt x="1803" y="436"/>
                    <a:pt x="1803" y="436"/>
                  </a:cubicBezTo>
                  <a:cubicBezTo>
                    <a:pt x="1803" y="429"/>
                    <a:pt x="1803" y="429"/>
                    <a:pt x="1803" y="429"/>
                  </a:cubicBezTo>
                  <a:cubicBezTo>
                    <a:pt x="1809" y="429"/>
                    <a:pt x="1809" y="429"/>
                    <a:pt x="1809" y="429"/>
                  </a:cubicBezTo>
                  <a:lnTo>
                    <a:pt x="1809" y="436"/>
                  </a:lnTo>
                  <a:close/>
                  <a:moveTo>
                    <a:pt x="1809" y="424"/>
                  </a:moveTo>
                  <a:cubicBezTo>
                    <a:pt x="1803" y="424"/>
                    <a:pt x="1803" y="424"/>
                    <a:pt x="1803" y="424"/>
                  </a:cubicBezTo>
                  <a:cubicBezTo>
                    <a:pt x="1803" y="418"/>
                    <a:pt x="1803" y="418"/>
                    <a:pt x="1803" y="418"/>
                  </a:cubicBezTo>
                  <a:cubicBezTo>
                    <a:pt x="1809" y="418"/>
                    <a:pt x="1809" y="418"/>
                    <a:pt x="1809" y="418"/>
                  </a:cubicBezTo>
                  <a:lnTo>
                    <a:pt x="1809" y="424"/>
                  </a:lnTo>
                  <a:close/>
                  <a:moveTo>
                    <a:pt x="1809" y="412"/>
                  </a:moveTo>
                  <a:cubicBezTo>
                    <a:pt x="1787" y="412"/>
                    <a:pt x="1787" y="412"/>
                    <a:pt x="1787" y="412"/>
                  </a:cubicBezTo>
                  <a:cubicBezTo>
                    <a:pt x="1787" y="409"/>
                    <a:pt x="1787" y="409"/>
                    <a:pt x="1787" y="409"/>
                  </a:cubicBezTo>
                  <a:cubicBezTo>
                    <a:pt x="1809" y="409"/>
                    <a:pt x="1809" y="409"/>
                    <a:pt x="1809" y="409"/>
                  </a:cubicBezTo>
                  <a:lnTo>
                    <a:pt x="1809" y="412"/>
                  </a:lnTo>
                  <a:close/>
                  <a:moveTo>
                    <a:pt x="1809" y="404"/>
                  </a:moveTo>
                  <a:cubicBezTo>
                    <a:pt x="1803" y="404"/>
                    <a:pt x="1803" y="404"/>
                    <a:pt x="1803" y="404"/>
                  </a:cubicBezTo>
                  <a:cubicBezTo>
                    <a:pt x="1803" y="397"/>
                    <a:pt x="1803" y="397"/>
                    <a:pt x="1803" y="397"/>
                  </a:cubicBezTo>
                  <a:cubicBezTo>
                    <a:pt x="1809" y="397"/>
                    <a:pt x="1809" y="397"/>
                    <a:pt x="1809" y="397"/>
                  </a:cubicBezTo>
                  <a:lnTo>
                    <a:pt x="1809" y="404"/>
                  </a:lnTo>
                  <a:close/>
                  <a:moveTo>
                    <a:pt x="1809" y="392"/>
                  </a:moveTo>
                  <a:cubicBezTo>
                    <a:pt x="1803" y="392"/>
                    <a:pt x="1803" y="392"/>
                    <a:pt x="1803" y="392"/>
                  </a:cubicBezTo>
                  <a:cubicBezTo>
                    <a:pt x="1803" y="386"/>
                    <a:pt x="1803" y="386"/>
                    <a:pt x="1803" y="386"/>
                  </a:cubicBezTo>
                  <a:cubicBezTo>
                    <a:pt x="1809" y="386"/>
                    <a:pt x="1809" y="386"/>
                    <a:pt x="1809" y="386"/>
                  </a:cubicBezTo>
                  <a:lnTo>
                    <a:pt x="1809" y="392"/>
                  </a:lnTo>
                  <a:close/>
                  <a:moveTo>
                    <a:pt x="1809" y="380"/>
                  </a:moveTo>
                  <a:cubicBezTo>
                    <a:pt x="1803" y="380"/>
                    <a:pt x="1803" y="380"/>
                    <a:pt x="1803" y="380"/>
                  </a:cubicBezTo>
                  <a:cubicBezTo>
                    <a:pt x="1803" y="374"/>
                    <a:pt x="1803" y="374"/>
                    <a:pt x="1803" y="374"/>
                  </a:cubicBezTo>
                  <a:cubicBezTo>
                    <a:pt x="1809" y="374"/>
                    <a:pt x="1809" y="374"/>
                    <a:pt x="1809" y="374"/>
                  </a:cubicBezTo>
                  <a:lnTo>
                    <a:pt x="1809" y="380"/>
                  </a:lnTo>
                  <a:close/>
                  <a:moveTo>
                    <a:pt x="1809" y="369"/>
                  </a:moveTo>
                  <a:cubicBezTo>
                    <a:pt x="1787" y="369"/>
                    <a:pt x="1787" y="369"/>
                    <a:pt x="1787" y="369"/>
                  </a:cubicBezTo>
                  <a:cubicBezTo>
                    <a:pt x="1787" y="365"/>
                    <a:pt x="1787" y="365"/>
                    <a:pt x="1787" y="365"/>
                  </a:cubicBezTo>
                  <a:cubicBezTo>
                    <a:pt x="1809" y="365"/>
                    <a:pt x="1809" y="365"/>
                    <a:pt x="1809" y="365"/>
                  </a:cubicBezTo>
                  <a:lnTo>
                    <a:pt x="1809" y="369"/>
                  </a:lnTo>
                  <a:close/>
                  <a:moveTo>
                    <a:pt x="1809" y="360"/>
                  </a:moveTo>
                  <a:cubicBezTo>
                    <a:pt x="1803" y="360"/>
                    <a:pt x="1803" y="360"/>
                    <a:pt x="1803" y="360"/>
                  </a:cubicBezTo>
                  <a:cubicBezTo>
                    <a:pt x="1803" y="354"/>
                    <a:pt x="1803" y="354"/>
                    <a:pt x="1803" y="354"/>
                  </a:cubicBezTo>
                  <a:cubicBezTo>
                    <a:pt x="1809" y="354"/>
                    <a:pt x="1809" y="354"/>
                    <a:pt x="1809" y="354"/>
                  </a:cubicBezTo>
                  <a:lnTo>
                    <a:pt x="1809" y="360"/>
                  </a:lnTo>
                  <a:close/>
                  <a:moveTo>
                    <a:pt x="1809" y="348"/>
                  </a:moveTo>
                  <a:cubicBezTo>
                    <a:pt x="1803" y="348"/>
                    <a:pt x="1803" y="348"/>
                    <a:pt x="1803" y="348"/>
                  </a:cubicBezTo>
                  <a:cubicBezTo>
                    <a:pt x="1803" y="342"/>
                    <a:pt x="1803" y="342"/>
                    <a:pt x="1803" y="342"/>
                  </a:cubicBezTo>
                  <a:cubicBezTo>
                    <a:pt x="1809" y="342"/>
                    <a:pt x="1809" y="342"/>
                    <a:pt x="1809" y="342"/>
                  </a:cubicBezTo>
                  <a:lnTo>
                    <a:pt x="1809" y="348"/>
                  </a:lnTo>
                  <a:close/>
                  <a:moveTo>
                    <a:pt x="1809" y="337"/>
                  </a:moveTo>
                  <a:cubicBezTo>
                    <a:pt x="1803" y="337"/>
                    <a:pt x="1803" y="337"/>
                    <a:pt x="1803" y="337"/>
                  </a:cubicBezTo>
                  <a:cubicBezTo>
                    <a:pt x="1803" y="330"/>
                    <a:pt x="1803" y="330"/>
                    <a:pt x="1803" y="330"/>
                  </a:cubicBezTo>
                  <a:cubicBezTo>
                    <a:pt x="1809" y="330"/>
                    <a:pt x="1809" y="330"/>
                    <a:pt x="1809" y="330"/>
                  </a:cubicBezTo>
                  <a:lnTo>
                    <a:pt x="1809" y="337"/>
                  </a:lnTo>
                  <a:close/>
                  <a:moveTo>
                    <a:pt x="1809" y="325"/>
                  </a:moveTo>
                  <a:cubicBezTo>
                    <a:pt x="1787" y="325"/>
                    <a:pt x="1787" y="325"/>
                    <a:pt x="1787" y="325"/>
                  </a:cubicBezTo>
                  <a:cubicBezTo>
                    <a:pt x="1787" y="322"/>
                    <a:pt x="1787" y="322"/>
                    <a:pt x="1787" y="322"/>
                  </a:cubicBezTo>
                  <a:cubicBezTo>
                    <a:pt x="1809" y="322"/>
                    <a:pt x="1809" y="322"/>
                    <a:pt x="1809" y="322"/>
                  </a:cubicBezTo>
                  <a:lnTo>
                    <a:pt x="1809" y="325"/>
                  </a:lnTo>
                  <a:close/>
                  <a:moveTo>
                    <a:pt x="1809" y="317"/>
                  </a:moveTo>
                  <a:cubicBezTo>
                    <a:pt x="1803" y="317"/>
                    <a:pt x="1803" y="317"/>
                    <a:pt x="1803" y="317"/>
                  </a:cubicBezTo>
                  <a:cubicBezTo>
                    <a:pt x="1803" y="310"/>
                    <a:pt x="1803" y="310"/>
                    <a:pt x="1803" y="310"/>
                  </a:cubicBezTo>
                  <a:cubicBezTo>
                    <a:pt x="1809" y="310"/>
                    <a:pt x="1809" y="310"/>
                    <a:pt x="1809" y="310"/>
                  </a:cubicBezTo>
                  <a:lnTo>
                    <a:pt x="1809" y="317"/>
                  </a:lnTo>
                  <a:close/>
                  <a:moveTo>
                    <a:pt x="1809" y="305"/>
                  </a:moveTo>
                  <a:cubicBezTo>
                    <a:pt x="1803" y="305"/>
                    <a:pt x="1803" y="305"/>
                    <a:pt x="1803" y="305"/>
                  </a:cubicBezTo>
                  <a:cubicBezTo>
                    <a:pt x="1803" y="298"/>
                    <a:pt x="1803" y="298"/>
                    <a:pt x="1803" y="298"/>
                  </a:cubicBezTo>
                  <a:cubicBezTo>
                    <a:pt x="1809" y="298"/>
                    <a:pt x="1809" y="298"/>
                    <a:pt x="1809" y="298"/>
                  </a:cubicBezTo>
                  <a:lnTo>
                    <a:pt x="1809" y="305"/>
                  </a:lnTo>
                  <a:close/>
                  <a:moveTo>
                    <a:pt x="1809" y="293"/>
                  </a:moveTo>
                  <a:cubicBezTo>
                    <a:pt x="1803" y="293"/>
                    <a:pt x="1803" y="293"/>
                    <a:pt x="1803" y="293"/>
                  </a:cubicBezTo>
                  <a:cubicBezTo>
                    <a:pt x="1803" y="286"/>
                    <a:pt x="1803" y="286"/>
                    <a:pt x="1803" y="286"/>
                  </a:cubicBezTo>
                  <a:cubicBezTo>
                    <a:pt x="1809" y="286"/>
                    <a:pt x="1809" y="286"/>
                    <a:pt x="1809" y="286"/>
                  </a:cubicBezTo>
                  <a:lnTo>
                    <a:pt x="1809" y="293"/>
                  </a:lnTo>
                  <a:close/>
                  <a:moveTo>
                    <a:pt x="1809" y="281"/>
                  </a:moveTo>
                  <a:cubicBezTo>
                    <a:pt x="1787" y="281"/>
                    <a:pt x="1787" y="281"/>
                    <a:pt x="1787" y="281"/>
                  </a:cubicBezTo>
                  <a:cubicBezTo>
                    <a:pt x="1787" y="278"/>
                    <a:pt x="1787" y="278"/>
                    <a:pt x="1787" y="278"/>
                  </a:cubicBezTo>
                  <a:cubicBezTo>
                    <a:pt x="1809" y="278"/>
                    <a:pt x="1809" y="278"/>
                    <a:pt x="1809" y="278"/>
                  </a:cubicBezTo>
                  <a:lnTo>
                    <a:pt x="1809" y="281"/>
                  </a:lnTo>
                  <a:close/>
                  <a:moveTo>
                    <a:pt x="1852" y="382"/>
                  </a:moveTo>
                  <a:cubicBezTo>
                    <a:pt x="1858" y="382"/>
                    <a:pt x="1858" y="382"/>
                    <a:pt x="1858" y="382"/>
                  </a:cubicBezTo>
                  <a:cubicBezTo>
                    <a:pt x="1858" y="388"/>
                    <a:pt x="1858" y="388"/>
                    <a:pt x="1858" y="388"/>
                  </a:cubicBezTo>
                  <a:cubicBezTo>
                    <a:pt x="1852" y="388"/>
                    <a:pt x="1852" y="388"/>
                    <a:pt x="1852" y="388"/>
                  </a:cubicBezTo>
                  <a:lnTo>
                    <a:pt x="1852" y="382"/>
                  </a:lnTo>
                  <a:close/>
                  <a:moveTo>
                    <a:pt x="1826" y="509"/>
                  </a:moveTo>
                  <a:cubicBezTo>
                    <a:pt x="1826" y="502"/>
                    <a:pt x="1826" y="502"/>
                    <a:pt x="1826" y="502"/>
                  </a:cubicBezTo>
                  <a:cubicBezTo>
                    <a:pt x="1858" y="502"/>
                    <a:pt x="1858" y="502"/>
                    <a:pt x="1858" y="502"/>
                  </a:cubicBezTo>
                  <a:cubicBezTo>
                    <a:pt x="1858" y="509"/>
                    <a:pt x="1858" y="509"/>
                    <a:pt x="1858" y="509"/>
                  </a:cubicBezTo>
                  <a:lnTo>
                    <a:pt x="1826" y="509"/>
                  </a:lnTo>
                  <a:close/>
                  <a:moveTo>
                    <a:pt x="1858" y="517"/>
                  </a:moveTo>
                  <a:cubicBezTo>
                    <a:pt x="1858" y="523"/>
                    <a:pt x="1858" y="523"/>
                    <a:pt x="1858" y="523"/>
                  </a:cubicBezTo>
                  <a:cubicBezTo>
                    <a:pt x="1826" y="523"/>
                    <a:pt x="1826" y="523"/>
                    <a:pt x="1826" y="523"/>
                  </a:cubicBezTo>
                  <a:cubicBezTo>
                    <a:pt x="1826" y="517"/>
                    <a:pt x="1826" y="517"/>
                    <a:pt x="1826" y="517"/>
                  </a:cubicBezTo>
                  <a:lnTo>
                    <a:pt x="1858" y="517"/>
                  </a:lnTo>
                  <a:close/>
                  <a:moveTo>
                    <a:pt x="1826" y="494"/>
                  </a:moveTo>
                  <a:cubicBezTo>
                    <a:pt x="1826" y="487"/>
                    <a:pt x="1826" y="487"/>
                    <a:pt x="1826" y="487"/>
                  </a:cubicBezTo>
                  <a:cubicBezTo>
                    <a:pt x="1862" y="487"/>
                    <a:pt x="1862" y="487"/>
                    <a:pt x="1862" y="487"/>
                  </a:cubicBezTo>
                  <a:cubicBezTo>
                    <a:pt x="1862" y="494"/>
                    <a:pt x="1862" y="494"/>
                    <a:pt x="1862" y="494"/>
                  </a:cubicBezTo>
                  <a:lnTo>
                    <a:pt x="1826" y="494"/>
                  </a:lnTo>
                  <a:close/>
                  <a:moveTo>
                    <a:pt x="1826" y="479"/>
                  </a:moveTo>
                  <a:cubicBezTo>
                    <a:pt x="1826" y="472"/>
                    <a:pt x="1826" y="472"/>
                    <a:pt x="1826" y="472"/>
                  </a:cubicBezTo>
                  <a:cubicBezTo>
                    <a:pt x="1858" y="472"/>
                    <a:pt x="1858" y="472"/>
                    <a:pt x="1858" y="472"/>
                  </a:cubicBezTo>
                  <a:cubicBezTo>
                    <a:pt x="1858" y="479"/>
                    <a:pt x="1858" y="479"/>
                    <a:pt x="1858" y="479"/>
                  </a:cubicBezTo>
                  <a:lnTo>
                    <a:pt x="1826" y="479"/>
                  </a:lnTo>
                  <a:close/>
                  <a:moveTo>
                    <a:pt x="1826" y="464"/>
                  </a:moveTo>
                  <a:cubicBezTo>
                    <a:pt x="1826" y="457"/>
                    <a:pt x="1826" y="457"/>
                    <a:pt x="1826" y="457"/>
                  </a:cubicBezTo>
                  <a:cubicBezTo>
                    <a:pt x="1864" y="457"/>
                    <a:pt x="1864" y="457"/>
                    <a:pt x="1864" y="457"/>
                  </a:cubicBezTo>
                  <a:cubicBezTo>
                    <a:pt x="1864" y="464"/>
                    <a:pt x="1864" y="464"/>
                    <a:pt x="1864" y="464"/>
                  </a:cubicBezTo>
                  <a:lnTo>
                    <a:pt x="1826" y="464"/>
                  </a:lnTo>
                  <a:close/>
                  <a:moveTo>
                    <a:pt x="1858" y="428"/>
                  </a:moveTo>
                  <a:cubicBezTo>
                    <a:pt x="1858" y="434"/>
                    <a:pt x="1858" y="434"/>
                    <a:pt x="1858" y="434"/>
                  </a:cubicBezTo>
                  <a:cubicBezTo>
                    <a:pt x="1826" y="434"/>
                    <a:pt x="1826" y="434"/>
                    <a:pt x="1826" y="434"/>
                  </a:cubicBezTo>
                  <a:cubicBezTo>
                    <a:pt x="1826" y="428"/>
                    <a:pt x="1826" y="428"/>
                    <a:pt x="1826" y="428"/>
                  </a:cubicBezTo>
                  <a:lnTo>
                    <a:pt x="1858" y="428"/>
                  </a:lnTo>
                  <a:close/>
                  <a:moveTo>
                    <a:pt x="1826" y="419"/>
                  </a:moveTo>
                  <a:cubicBezTo>
                    <a:pt x="1826" y="413"/>
                    <a:pt x="1826" y="413"/>
                    <a:pt x="1826" y="413"/>
                  </a:cubicBezTo>
                  <a:cubicBezTo>
                    <a:pt x="1858" y="413"/>
                    <a:pt x="1858" y="413"/>
                    <a:pt x="1858" y="413"/>
                  </a:cubicBezTo>
                  <a:cubicBezTo>
                    <a:pt x="1858" y="419"/>
                    <a:pt x="1858" y="419"/>
                    <a:pt x="1858" y="419"/>
                  </a:cubicBezTo>
                  <a:lnTo>
                    <a:pt x="1826" y="419"/>
                  </a:lnTo>
                  <a:close/>
                  <a:moveTo>
                    <a:pt x="1849" y="392"/>
                  </a:moveTo>
                  <a:cubicBezTo>
                    <a:pt x="1855" y="392"/>
                    <a:pt x="1855" y="392"/>
                    <a:pt x="1855" y="392"/>
                  </a:cubicBezTo>
                  <a:cubicBezTo>
                    <a:pt x="1855" y="398"/>
                    <a:pt x="1855" y="398"/>
                    <a:pt x="1855" y="398"/>
                  </a:cubicBezTo>
                  <a:cubicBezTo>
                    <a:pt x="1849" y="398"/>
                    <a:pt x="1849" y="398"/>
                    <a:pt x="1849" y="398"/>
                  </a:cubicBezTo>
                  <a:lnTo>
                    <a:pt x="1849" y="392"/>
                  </a:lnTo>
                  <a:close/>
                  <a:moveTo>
                    <a:pt x="1846" y="402"/>
                  </a:moveTo>
                  <a:cubicBezTo>
                    <a:pt x="1852" y="402"/>
                    <a:pt x="1852" y="402"/>
                    <a:pt x="1852" y="402"/>
                  </a:cubicBezTo>
                  <a:cubicBezTo>
                    <a:pt x="1852" y="408"/>
                    <a:pt x="1852" y="408"/>
                    <a:pt x="1852" y="408"/>
                  </a:cubicBezTo>
                  <a:cubicBezTo>
                    <a:pt x="1846" y="408"/>
                    <a:pt x="1846" y="408"/>
                    <a:pt x="1846" y="408"/>
                  </a:cubicBezTo>
                  <a:lnTo>
                    <a:pt x="1846" y="402"/>
                  </a:lnTo>
                  <a:close/>
                  <a:moveTo>
                    <a:pt x="1839" y="382"/>
                  </a:moveTo>
                  <a:cubicBezTo>
                    <a:pt x="1845" y="382"/>
                    <a:pt x="1845" y="382"/>
                    <a:pt x="1845" y="382"/>
                  </a:cubicBezTo>
                  <a:cubicBezTo>
                    <a:pt x="1845" y="388"/>
                    <a:pt x="1845" y="388"/>
                    <a:pt x="1845" y="388"/>
                  </a:cubicBezTo>
                  <a:cubicBezTo>
                    <a:pt x="1839" y="388"/>
                    <a:pt x="1839" y="388"/>
                    <a:pt x="1839" y="388"/>
                  </a:cubicBezTo>
                  <a:lnTo>
                    <a:pt x="1839" y="382"/>
                  </a:lnTo>
                  <a:close/>
                  <a:moveTo>
                    <a:pt x="1836" y="392"/>
                  </a:moveTo>
                  <a:cubicBezTo>
                    <a:pt x="1842" y="392"/>
                    <a:pt x="1842" y="392"/>
                    <a:pt x="1842" y="392"/>
                  </a:cubicBezTo>
                  <a:cubicBezTo>
                    <a:pt x="1842" y="398"/>
                    <a:pt x="1842" y="398"/>
                    <a:pt x="1842" y="398"/>
                  </a:cubicBezTo>
                  <a:cubicBezTo>
                    <a:pt x="1836" y="398"/>
                    <a:pt x="1836" y="398"/>
                    <a:pt x="1836" y="398"/>
                  </a:cubicBezTo>
                  <a:lnTo>
                    <a:pt x="1836" y="392"/>
                  </a:lnTo>
                  <a:close/>
                  <a:moveTo>
                    <a:pt x="1835" y="408"/>
                  </a:moveTo>
                  <a:cubicBezTo>
                    <a:pt x="1829" y="408"/>
                    <a:pt x="1829" y="408"/>
                    <a:pt x="1829" y="408"/>
                  </a:cubicBezTo>
                  <a:cubicBezTo>
                    <a:pt x="1829" y="402"/>
                    <a:pt x="1829" y="402"/>
                    <a:pt x="1829" y="402"/>
                  </a:cubicBezTo>
                  <a:cubicBezTo>
                    <a:pt x="1835" y="402"/>
                    <a:pt x="1835" y="402"/>
                    <a:pt x="1835" y="402"/>
                  </a:cubicBezTo>
                  <a:lnTo>
                    <a:pt x="1835" y="408"/>
                  </a:lnTo>
                  <a:close/>
                  <a:moveTo>
                    <a:pt x="1826" y="382"/>
                  </a:moveTo>
                  <a:cubicBezTo>
                    <a:pt x="1833" y="382"/>
                    <a:pt x="1833" y="382"/>
                    <a:pt x="1833" y="382"/>
                  </a:cubicBezTo>
                  <a:cubicBezTo>
                    <a:pt x="1833" y="388"/>
                    <a:pt x="1833" y="388"/>
                    <a:pt x="1833" y="388"/>
                  </a:cubicBezTo>
                  <a:cubicBezTo>
                    <a:pt x="1826" y="388"/>
                    <a:pt x="1826" y="388"/>
                    <a:pt x="1826" y="388"/>
                  </a:cubicBezTo>
                  <a:lnTo>
                    <a:pt x="1826" y="382"/>
                  </a:lnTo>
                  <a:close/>
                  <a:moveTo>
                    <a:pt x="1858" y="568"/>
                  </a:moveTo>
                  <a:cubicBezTo>
                    <a:pt x="1826" y="568"/>
                    <a:pt x="1826" y="568"/>
                    <a:pt x="1826" y="568"/>
                  </a:cubicBezTo>
                  <a:cubicBezTo>
                    <a:pt x="1826" y="561"/>
                    <a:pt x="1826" y="561"/>
                    <a:pt x="1826" y="561"/>
                  </a:cubicBezTo>
                  <a:cubicBezTo>
                    <a:pt x="1858" y="561"/>
                    <a:pt x="1858" y="561"/>
                    <a:pt x="1858" y="561"/>
                  </a:cubicBezTo>
                  <a:lnTo>
                    <a:pt x="1858" y="568"/>
                  </a:lnTo>
                  <a:close/>
                  <a:moveTo>
                    <a:pt x="1865" y="553"/>
                  </a:moveTo>
                  <a:cubicBezTo>
                    <a:pt x="1826" y="553"/>
                    <a:pt x="1826" y="553"/>
                    <a:pt x="1826" y="553"/>
                  </a:cubicBezTo>
                  <a:cubicBezTo>
                    <a:pt x="1826" y="546"/>
                    <a:pt x="1826" y="546"/>
                    <a:pt x="1826" y="546"/>
                  </a:cubicBezTo>
                  <a:cubicBezTo>
                    <a:pt x="1865" y="546"/>
                    <a:pt x="1865" y="546"/>
                    <a:pt x="1865" y="546"/>
                  </a:cubicBezTo>
                  <a:lnTo>
                    <a:pt x="1865" y="553"/>
                  </a:lnTo>
                  <a:close/>
                  <a:moveTo>
                    <a:pt x="1865" y="408"/>
                  </a:moveTo>
                  <a:cubicBezTo>
                    <a:pt x="1858" y="408"/>
                    <a:pt x="1858" y="408"/>
                    <a:pt x="1858" y="408"/>
                  </a:cubicBezTo>
                  <a:cubicBezTo>
                    <a:pt x="1858" y="402"/>
                    <a:pt x="1858" y="402"/>
                    <a:pt x="1858" y="402"/>
                  </a:cubicBezTo>
                  <a:cubicBezTo>
                    <a:pt x="1865" y="402"/>
                    <a:pt x="1865" y="402"/>
                    <a:pt x="1865" y="402"/>
                  </a:cubicBezTo>
                  <a:lnTo>
                    <a:pt x="1865" y="408"/>
                  </a:lnTo>
                  <a:close/>
                  <a:moveTo>
                    <a:pt x="1868" y="398"/>
                  </a:moveTo>
                  <a:cubicBezTo>
                    <a:pt x="1862" y="398"/>
                    <a:pt x="1862" y="398"/>
                    <a:pt x="1862" y="398"/>
                  </a:cubicBezTo>
                  <a:cubicBezTo>
                    <a:pt x="1862" y="392"/>
                    <a:pt x="1862" y="392"/>
                    <a:pt x="1862" y="392"/>
                  </a:cubicBezTo>
                  <a:cubicBezTo>
                    <a:pt x="1868" y="392"/>
                    <a:pt x="1868" y="392"/>
                    <a:pt x="1868" y="392"/>
                  </a:cubicBezTo>
                  <a:lnTo>
                    <a:pt x="1868" y="398"/>
                  </a:lnTo>
                  <a:close/>
                  <a:moveTo>
                    <a:pt x="1878" y="568"/>
                  </a:moveTo>
                  <a:cubicBezTo>
                    <a:pt x="1871" y="568"/>
                    <a:pt x="1871" y="568"/>
                    <a:pt x="1871" y="568"/>
                  </a:cubicBezTo>
                  <a:cubicBezTo>
                    <a:pt x="1871" y="561"/>
                    <a:pt x="1871" y="561"/>
                    <a:pt x="1871" y="561"/>
                  </a:cubicBezTo>
                  <a:cubicBezTo>
                    <a:pt x="1878" y="561"/>
                    <a:pt x="1878" y="561"/>
                    <a:pt x="1878" y="561"/>
                  </a:cubicBezTo>
                  <a:lnTo>
                    <a:pt x="1878" y="568"/>
                  </a:lnTo>
                  <a:close/>
                  <a:moveTo>
                    <a:pt x="1878" y="556"/>
                  </a:moveTo>
                  <a:cubicBezTo>
                    <a:pt x="1871" y="556"/>
                    <a:pt x="1871" y="556"/>
                    <a:pt x="1871" y="556"/>
                  </a:cubicBezTo>
                  <a:cubicBezTo>
                    <a:pt x="1871" y="550"/>
                    <a:pt x="1871" y="550"/>
                    <a:pt x="1871" y="550"/>
                  </a:cubicBezTo>
                  <a:cubicBezTo>
                    <a:pt x="1878" y="550"/>
                    <a:pt x="1878" y="550"/>
                    <a:pt x="1878" y="550"/>
                  </a:cubicBezTo>
                  <a:lnTo>
                    <a:pt x="1878" y="556"/>
                  </a:lnTo>
                  <a:close/>
                  <a:moveTo>
                    <a:pt x="1878" y="545"/>
                  </a:moveTo>
                  <a:cubicBezTo>
                    <a:pt x="1871" y="545"/>
                    <a:pt x="1871" y="545"/>
                    <a:pt x="1871" y="545"/>
                  </a:cubicBezTo>
                  <a:cubicBezTo>
                    <a:pt x="1871" y="538"/>
                    <a:pt x="1871" y="538"/>
                    <a:pt x="1871" y="538"/>
                  </a:cubicBezTo>
                  <a:cubicBezTo>
                    <a:pt x="1878" y="538"/>
                    <a:pt x="1878" y="538"/>
                    <a:pt x="1878" y="538"/>
                  </a:cubicBezTo>
                  <a:lnTo>
                    <a:pt x="1878" y="545"/>
                  </a:lnTo>
                  <a:close/>
                  <a:moveTo>
                    <a:pt x="1878" y="534"/>
                  </a:moveTo>
                  <a:cubicBezTo>
                    <a:pt x="1871" y="534"/>
                    <a:pt x="1871" y="534"/>
                    <a:pt x="1871" y="534"/>
                  </a:cubicBezTo>
                  <a:cubicBezTo>
                    <a:pt x="1871" y="527"/>
                    <a:pt x="1871" y="527"/>
                    <a:pt x="1871" y="527"/>
                  </a:cubicBezTo>
                  <a:cubicBezTo>
                    <a:pt x="1878" y="527"/>
                    <a:pt x="1878" y="527"/>
                    <a:pt x="1878" y="527"/>
                  </a:cubicBezTo>
                  <a:lnTo>
                    <a:pt x="1878" y="534"/>
                  </a:lnTo>
                  <a:close/>
                  <a:moveTo>
                    <a:pt x="1878" y="522"/>
                  </a:moveTo>
                  <a:cubicBezTo>
                    <a:pt x="1871" y="522"/>
                    <a:pt x="1871" y="522"/>
                    <a:pt x="1871" y="522"/>
                  </a:cubicBezTo>
                  <a:cubicBezTo>
                    <a:pt x="1871" y="516"/>
                    <a:pt x="1871" y="516"/>
                    <a:pt x="1871" y="516"/>
                  </a:cubicBezTo>
                  <a:cubicBezTo>
                    <a:pt x="1878" y="516"/>
                    <a:pt x="1878" y="516"/>
                    <a:pt x="1878" y="516"/>
                  </a:cubicBezTo>
                  <a:lnTo>
                    <a:pt x="1878" y="522"/>
                  </a:lnTo>
                  <a:close/>
                  <a:moveTo>
                    <a:pt x="1878" y="511"/>
                  </a:moveTo>
                  <a:cubicBezTo>
                    <a:pt x="1871" y="511"/>
                    <a:pt x="1871" y="511"/>
                    <a:pt x="1871" y="511"/>
                  </a:cubicBezTo>
                  <a:cubicBezTo>
                    <a:pt x="1871" y="504"/>
                    <a:pt x="1871" y="504"/>
                    <a:pt x="1871" y="504"/>
                  </a:cubicBezTo>
                  <a:cubicBezTo>
                    <a:pt x="1878" y="504"/>
                    <a:pt x="1878" y="504"/>
                    <a:pt x="1878" y="504"/>
                  </a:cubicBezTo>
                  <a:lnTo>
                    <a:pt x="1878" y="511"/>
                  </a:lnTo>
                  <a:close/>
                  <a:moveTo>
                    <a:pt x="1878" y="499"/>
                  </a:moveTo>
                  <a:cubicBezTo>
                    <a:pt x="1871" y="499"/>
                    <a:pt x="1871" y="499"/>
                    <a:pt x="1871" y="499"/>
                  </a:cubicBezTo>
                  <a:cubicBezTo>
                    <a:pt x="1871" y="493"/>
                    <a:pt x="1871" y="493"/>
                    <a:pt x="1871" y="493"/>
                  </a:cubicBezTo>
                  <a:cubicBezTo>
                    <a:pt x="1878" y="493"/>
                    <a:pt x="1878" y="493"/>
                    <a:pt x="1878" y="493"/>
                  </a:cubicBezTo>
                  <a:lnTo>
                    <a:pt x="1878" y="499"/>
                  </a:lnTo>
                  <a:close/>
                  <a:moveTo>
                    <a:pt x="1878" y="488"/>
                  </a:moveTo>
                  <a:cubicBezTo>
                    <a:pt x="1871" y="488"/>
                    <a:pt x="1871" y="488"/>
                    <a:pt x="1871" y="488"/>
                  </a:cubicBezTo>
                  <a:cubicBezTo>
                    <a:pt x="1871" y="481"/>
                    <a:pt x="1871" y="481"/>
                    <a:pt x="1871" y="481"/>
                  </a:cubicBezTo>
                  <a:cubicBezTo>
                    <a:pt x="1878" y="481"/>
                    <a:pt x="1878" y="481"/>
                    <a:pt x="1878" y="481"/>
                  </a:cubicBezTo>
                  <a:lnTo>
                    <a:pt x="1878" y="488"/>
                  </a:lnTo>
                  <a:close/>
                  <a:moveTo>
                    <a:pt x="1878" y="477"/>
                  </a:moveTo>
                  <a:cubicBezTo>
                    <a:pt x="1871" y="477"/>
                    <a:pt x="1871" y="477"/>
                    <a:pt x="1871" y="477"/>
                  </a:cubicBezTo>
                  <a:cubicBezTo>
                    <a:pt x="1871" y="470"/>
                    <a:pt x="1871" y="470"/>
                    <a:pt x="1871" y="470"/>
                  </a:cubicBezTo>
                  <a:cubicBezTo>
                    <a:pt x="1878" y="470"/>
                    <a:pt x="1878" y="470"/>
                    <a:pt x="1878" y="470"/>
                  </a:cubicBezTo>
                  <a:lnTo>
                    <a:pt x="1878" y="477"/>
                  </a:lnTo>
                  <a:close/>
                  <a:moveTo>
                    <a:pt x="1878" y="465"/>
                  </a:moveTo>
                  <a:cubicBezTo>
                    <a:pt x="1871" y="465"/>
                    <a:pt x="1871" y="465"/>
                    <a:pt x="1871" y="465"/>
                  </a:cubicBezTo>
                  <a:cubicBezTo>
                    <a:pt x="1871" y="459"/>
                    <a:pt x="1871" y="459"/>
                    <a:pt x="1871" y="459"/>
                  </a:cubicBezTo>
                  <a:cubicBezTo>
                    <a:pt x="1878" y="459"/>
                    <a:pt x="1878" y="459"/>
                    <a:pt x="1878" y="459"/>
                  </a:cubicBezTo>
                  <a:lnTo>
                    <a:pt x="1878" y="465"/>
                  </a:lnTo>
                  <a:close/>
                  <a:moveTo>
                    <a:pt x="1878" y="454"/>
                  </a:moveTo>
                  <a:cubicBezTo>
                    <a:pt x="1871" y="454"/>
                    <a:pt x="1871" y="454"/>
                    <a:pt x="1871" y="454"/>
                  </a:cubicBezTo>
                  <a:cubicBezTo>
                    <a:pt x="1871" y="447"/>
                    <a:pt x="1871" y="447"/>
                    <a:pt x="1871" y="447"/>
                  </a:cubicBezTo>
                  <a:cubicBezTo>
                    <a:pt x="1878" y="447"/>
                    <a:pt x="1878" y="447"/>
                    <a:pt x="1878" y="447"/>
                  </a:cubicBezTo>
                  <a:lnTo>
                    <a:pt x="1878" y="454"/>
                  </a:lnTo>
                  <a:close/>
                  <a:moveTo>
                    <a:pt x="1878" y="442"/>
                  </a:moveTo>
                  <a:cubicBezTo>
                    <a:pt x="1871" y="442"/>
                    <a:pt x="1871" y="442"/>
                    <a:pt x="1871" y="442"/>
                  </a:cubicBezTo>
                  <a:cubicBezTo>
                    <a:pt x="1871" y="436"/>
                    <a:pt x="1871" y="436"/>
                    <a:pt x="1871" y="436"/>
                  </a:cubicBezTo>
                  <a:cubicBezTo>
                    <a:pt x="1878" y="436"/>
                    <a:pt x="1878" y="436"/>
                    <a:pt x="1878" y="436"/>
                  </a:cubicBezTo>
                  <a:lnTo>
                    <a:pt x="1878" y="442"/>
                  </a:lnTo>
                  <a:close/>
                  <a:moveTo>
                    <a:pt x="1878" y="431"/>
                  </a:moveTo>
                  <a:cubicBezTo>
                    <a:pt x="1871" y="431"/>
                    <a:pt x="1871" y="431"/>
                    <a:pt x="1871" y="431"/>
                  </a:cubicBezTo>
                  <a:cubicBezTo>
                    <a:pt x="1871" y="424"/>
                    <a:pt x="1871" y="424"/>
                    <a:pt x="1871" y="424"/>
                  </a:cubicBezTo>
                  <a:cubicBezTo>
                    <a:pt x="1878" y="424"/>
                    <a:pt x="1878" y="424"/>
                    <a:pt x="1878" y="424"/>
                  </a:cubicBezTo>
                  <a:lnTo>
                    <a:pt x="1878" y="431"/>
                  </a:lnTo>
                  <a:close/>
                  <a:moveTo>
                    <a:pt x="1878" y="419"/>
                  </a:moveTo>
                  <a:cubicBezTo>
                    <a:pt x="1871" y="419"/>
                    <a:pt x="1871" y="419"/>
                    <a:pt x="1871" y="419"/>
                  </a:cubicBezTo>
                  <a:cubicBezTo>
                    <a:pt x="1871" y="413"/>
                    <a:pt x="1871" y="413"/>
                    <a:pt x="1871" y="413"/>
                  </a:cubicBezTo>
                  <a:cubicBezTo>
                    <a:pt x="1878" y="413"/>
                    <a:pt x="1878" y="413"/>
                    <a:pt x="1878" y="413"/>
                  </a:cubicBezTo>
                  <a:lnTo>
                    <a:pt x="1878" y="419"/>
                  </a:lnTo>
                  <a:close/>
                  <a:moveTo>
                    <a:pt x="1878" y="408"/>
                  </a:moveTo>
                  <a:cubicBezTo>
                    <a:pt x="1871" y="408"/>
                    <a:pt x="1871" y="408"/>
                    <a:pt x="1871" y="408"/>
                  </a:cubicBezTo>
                  <a:cubicBezTo>
                    <a:pt x="1871" y="402"/>
                    <a:pt x="1871" y="402"/>
                    <a:pt x="1871" y="402"/>
                  </a:cubicBezTo>
                  <a:cubicBezTo>
                    <a:pt x="1878" y="402"/>
                    <a:pt x="1878" y="402"/>
                    <a:pt x="1878" y="402"/>
                  </a:cubicBezTo>
                  <a:lnTo>
                    <a:pt x="1878" y="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1">
              <a:extLst>
                <a:ext uri="{FF2B5EF4-FFF2-40B4-BE49-F238E27FC236}">
                  <a16:creationId xmlns:a16="http://schemas.microsoft.com/office/drawing/2014/main" id="{A8AB199E-400B-451F-8DBA-94C4B628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12963"/>
              <a:ext cx="12192000" cy="4579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3" name="Freeform 42">
            <a:extLst>
              <a:ext uri="{FF2B5EF4-FFF2-40B4-BE49-F238E27FC236}">
                <a16:creationId xmlns:a16="http://schemas.microsoft.com/office/drawing/2014/main" id="{94E56340-F8FE-4015-8EA4-58579DBA4D3D}"/>
              </a:ext>
            </a:extLst>
          </p:cNvPr>
          <p:cNvSpPr>
            <a:spLocks/>
          </p:cNvSpPr>
          <p:nvPr/>
        </p:nvSpPr>
        <p:spPr bwMode="auto">
          <a:xfrm>
            <a:off x="-3175" y="2199153"/>
            <a:ext cx="12198350" cy="4585687"/>
          </a:xfrm>
          <a:custGeom>
            <a:avLst/>
            <a:gdLst>
              <a:gd name="T0" fmla="*/ 3833 w 3833"/>
              <a:gd name="T1" fmla="*/ 14 h 1562"/>
              <a:gd name="T2" fmla="*/ 1685 w 3833"/>
              <a:gd name="T3" fmla="*/ 135 h 1562"/>
              <a:gd name="T4" fmla="*/ 2350 w 3833"/>
              <a:gd name="T5" fmla="*/ 252 h 1562"/>
              <a:gd name="T6" fmla="*/ 2623 w 3833"/>
              <a:gd name="T7" fmla="*/ 678 h 1562"/>
              <a:gd name="T8" fmla="*/ 0 w 3833"/>
              <a:gd name="T9" fmla="*/ 1562 h 1562"/>
              <a:gd name="T10" fmla="*/ 0 w 3833"/>
              <a:gd name="T11" fmla="*/ 838 h 1562"/>
              <a:gd name="T12" fmla="*/ 1337 w 3833"/>
              <a:gd name="T13" fmla="*/ 625 h 1562"/>
              <a:gd name="T14" fmla="*/ 2098 w 3833"/>
              <a:gd name="T15" fmla="*/ 350 h 1562"/>
              <a:gd name="T16" fmla="*/ 1185 w 3833"/>
              <a:gd name="T17" fmla="*/ 168 h 1562"/>
              <a:gd name="T18" fmla="*/ 2194 w 3833"/>
              <a:gd name="T19" fmla="*/ 74 h 1562"/>
              <a:gd name="T20" fmla="*/ 3833 w 3833"/>
              <a:gd name="T21" fmla="*/ 0 h 1562"/>
              <a:gd name="T22" fmla="*/ 3833 w 3833"/>
              <a:gd name="T23" fmla="*/ 14 h 1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33" h="1562">
                <a:moveTo>
                  <a:pt x="3833" y="14"/>
                </a:moveTo>
                <a:cubicBezTo>
                  <a:pt x="3833" y="14"/>
                  <a:pt x="1920" y="93"/>
                  <a:pt x="1685" y="135"/>
                </a:cubicBezTo>
                <a:cubicBezTo>
                  <a:pt x="1449" y="177"/>
                  <a:pt x="2033" y="220"/>
                  <a:pt x="2350" y="252"/>
                </a:cubicBezTo>
                <a:cubicBezTo>
                  <a:pt x="2667" y="284"/>
                  <a:pt x="3417" y="419"/>
                  <a:pt x="2623" y="678"/>
                </a:cubicBezTo>
                <a:cubicBezTo>
                  <a:pt x="1830" y="938"/>
                  <a:pt x="1381" y="816"/>
                  <a:pt x="0" y="1562"/>
                </a:cubicBezTo>
                <a:cubicBezTo>
                  <a:pt x="0" y="838"/>
                  <a:pt x="0" y="838"/>
                  <a:pt x="0" y="838"/>
                </a:cubicBezTo>
                <a:cubicBezTo>
                  <a:pt x="0" y="838"/>
                  <a:pt x="956" y="676"/>
                  <a:pt x="1337" y="625"/>
                </a:cubicBezTo>
                <a:cubicBezTo>
                  <a:pt x="1717" y="573"/>
                  <a:pt x="2295" y="444"/>
                  <a:pt x="2098" y="350"/>
                </a:cubicBezTo>
                <a:cubicBezTo>
                  <a:pt x="1902" y="256"/>
                  <a:pt x="1111" y="230"/>
                  <a:pt x="1185" y="168"/>
                </a:cubicBezTo>
                <a:cubicBezTo>
                  <a:pt x="1244" y="120"/>
                  <a:pt x="1471" y="101"/>
                  <a:pt x="2194" y="74"/>
                </a:cubicBezTo>
                <a:cubicBezTo>
                  <a:pt x="2917" y="46"/>
                  <a:pt x="3833" y="0"/>
                  <a:pt x="3833" y="0"/>
                </a:cubicBezTo>
                <a:lnTo>
                  <a:pt x="3833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65C0C5-FBB0-4237-B59E-BA8C529ADAEF}"/>
              </a:ext>
            </a:extLst>
          </p:cNvPr>
          <p:cNvGrpSpPr/>
          <p:nvPr/>
        </p:nvGrpSpPr>
        <p:grpSpPr>
          <a:xfrm>
            <a:off x="-28332" y="1468171"/>
            <a:ext cx="12198350" cy="5669274"/>
            <a:chOff x="-3175" y="1188726"/>
            <a:chExt cx="12198350" cy="5669274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0AC6A8D-8C0D-4382-BCF8-0D6A9B01E218}"/>
                </a:ext>
              </a:extLst>
            </p:cNvPr>
            <p:cNvGrpSpPr/>
            <p:nvPr/>
          </p:nvGrpSpPr>
          <p:grpSpPr>
            <a:xfrm>
              <a:off x="-3175" y="2202079"/>
              <a:ext cx="12198350" cy="4655921"/>
              <a:chOff x="-3175" y="2202079"/>
              <a:chExt cx="12198350" cy="4655921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13E3138A-7495-44C4-AA64-671E93E7926D}"/>
                  </a:ext>
                </a:extLst>
              </p:cNvPr>
              <p:cNvGrpSpPr/>
              <p:nvPr/>
            </p:nvGrpSpPr>
            <p:grpSpPr>
              <a:xfrm>
                <a:off x="-3175" y="2240123"/>
                <a:ext cx="12198350" cy="4617877"/>
                <a:chOff x="-3175" y="2240123"/>
                <a:chExt cx="12198350" cy="4617877"/>
              </a:xfrm>
            </p:grpSpPr>
            <p:sp>
              <p:nvSpPr>
                <p:cNvPr id="206" name="Freeform 39">
                  <a:extLst>
                    <a:ext uri="{FF2B5EF4-FFF2-40B4-BE49-F238E27FC236}">
                      <a16:creationId xmlns:a16="http://schemas.microsoft.com/office/drawing/2014/main" id="{AAE72842-D744-4BD4-9ACB-8C6EE44382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088" y="2712738"/>
                  <a:ext cx="3065463" cy="659906"/>
                </a:xfrm>
                <a:custGeom>
                  <a:avLst/>
                  <a:gdLst>
                    <a:gd name="T0" fmla="*/ 957 w 963"/>
                    <a:gd name="T1" fmla="*/ 225 h 225"/>
                    <a:gd name="T2" fmla="*/ 919 w 963"/>
                    <a:gd name="T3" fmla="*/ 192 h 225"/>
                    <a:gd name="T4" fmla="*/ 1 w 963"/>
                    <a:gd name="T5" fmla="*/ 17 h 225"/>
                    <a:gd name="T6" fmla="*/ 1 w 963"/>
                    <a:gd name="T7" fmla="*/ 0 h 225"/>
                    <a:gd name="T8" fmla="*/ 6 w 963"/>
                    <a:gd name="T9" fmla="*/ 9 h 225"/>
                    <a:gd name="T10" fmla="*/ 919 w 963"/>
                    <a:gd name="T11" fmla="*/ 175 h 225"/>
                    <a:gd name="T12" fmla="*/ 957 w 963"/>
                    <a:gd name="T13" fmla="*/ 225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3" h="225">
                      <a:moveTo>
                        <a:pt x="957" y="225"/>
                      </a:moveTo>
                      <a:cubicBezTo>
                        <a:pt x="953" y="214"/>
                        <a:pt x="941" y="203"/>
                        <a:pt x="919" y="192"/>
                      </a:cubicBezTo>
                      <a:cubicBezTo>
                        <a:pt x="732" y="103"/>
                        <a:pt x="6" y="72"/>
                        <a:pt x="1" y="17"/>
                      </a:cubicBezTo>
                      <a:cubicBezTo>
                        <a:pt x="1" y="15"/>
                        <a:pt x="0" y="1"/>
                        <a:pt x="1" y="0"/>
                      </a:cubicBezTo>
                      <a:cubicBezTo>
                        <a:pt x="1" y="0"/>
                        <a:pt x="0" y="4"/>
                        <a:pt x="6" y="9"/>
                      </a:cubicBezTo>
                      <a:cubicBezTo>
                        <a:pt x="67" y="60"/>
                        <a:pt x="740" y="89"/>
                        <a:pt x="919" y="175"/>
                      </a:cubicBezTo>
                      <a:cubicBezTo>
                        <a:pt x="952" y="191"/>
                        <a:pt x="963" y="208"/>
                        <a:pt x="957" y="225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40">
                  <a:extLst>
                    <a:ext uri="{FF2B5EF4-FFF2-40B4-BE49-F238E27FC236}">
                      <a16:creationId xmlns:a16="http://schemas.microsoft.com/office/drawing/2014/main" id="{32E1A3D9-E459-471F-8FC2-9783EFF490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75" y="3590662"/>
                  <a:ext cx="9502775" cy="3267338"/>
                </a:xfrm>
                <a:custGeom>
                  <a:avLst/>
                  <a:gdLst>
                    <a:gd name="T0" fmla="*/ 2975 w 2986"/>
                    <a:gd name="T1" fmla="*/ 0 h 1113"/>
                    <a:gd name="T2" fmla="*/ 2623 w 2986"/>
                    <a:gd name="T3" fmla="*/ 224 h 1113"/>
                    <a:gd name="T4" fmla="*/ 0 w 2986"/>
                    <a:gd name="T5" fmla="*/ 1113 h 1113"/>
                    <a:gd name="T6" fmla="*/ 0 w 2986"/>
                    <a:gd name="T7" fmla="*/ 1088 h 1113"/>
                    <a:gd name="T8" fmla="*/ 2623 w 2986"/>
                    <a:gd name="T9" fmla="*/ 204 h 1113"/>
                    <a:gd name="T10" fmla="*/ 2975 w 2986"/>
                    <a:gd name="T11" fmla="*/ 0 h 1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86" h="1113">
                      <a:moveTo>
                        <a:pt x="2975" y="0"/>
                      </a:moveTo>
                      <a:cubicBezTo>
                        <a:pt x="2986" y="61"/>
                        <a:pt x="2895" y="135"/>
                        <a:pt x="2623" y="224"/>
                      </a:cubicBezTo>
                      <a:cubicBezTo>
                        <a:pt x="1830" y="484"/>
                        <a:pt x="1381" y="367"/>
                        <a:pt x="0" y="1113"/>
                      </a:cubicBezTo>
                      <a:cubicBezTo>
                        <a:pt x="0" y="1088"/>
                        <a:pt x="0" y="1088"/>
                        <a:pt x="0" y="1088"/>
                      </a:cubicBezTo>
                      <a:cubicBezTo>
                        <a:pt x="1381" y="342"/>
                        <a:pt x="1830" y="464"/>
                        <a:pt x="2623" y="204"/>
                      </a:cubicBezTo>
                      <a:cubicBezTo>
                        <a:pt x="2867" y="125"/>
                        <a:pt x="2965" y="57"/>
                        <a:pt x="297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41">
                  <a:extLst>
                    <a:ext uri="{FF2B5EF4-FFF2-40B4-BE49-F238E27FC236}">
                      <a16:creationId xmlns:a16="http://schemas.microsoft.com/office/drawing/2014/main" id="{51A41F2D-6B09-4929-AAE5-03D23968C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2550" y="2240123"/>
                  <a:ext cx="7032625" cy="428719"/>
                </a:xfrm>
                <a:custGeom>
                  <a:avLst/>
                  <a:gdLst>
                    <a:gd name="T0" fmla="*/ 10 w 2210"/>
                    <a:gd name="T1" fmla="*/ 146 h 146"/>
                    <a:gd name="T2" fmla="*/ 62 w 2210"/>
                    <a:gd name="T3" fmla="*/ 121 h 146"/>
                    <a:gd name="T4" fmla="*/ 2210 w 2210"/>
                    <a:gd name="T5" fmla="*/ 0 h 146"/>
                    <a:gd name="T6" fmla="*/ 2210 w 2210"/>
                    <a:gd name="T7" fmla="*/ 5 h 146"/>
                    <a:gd name="T8" fmla="*/ 62 w 2210"/>
                    <a:gd name="T9" fmla="*/ 131 h 146"/>
                    <a:gd name="T10" fmla="*/ 10 w 2210"/>
                    <a:gd name="T1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0" h="146">
                      <a:moveTo>
                        <a:pt x="10" y="146"/>
                      </a:moveTo>
                      <a:cubicBezTo>
                        <a:pt x="0" y="138"/>
                        <a:pt x="14" y="129"/>
                        <a:pt x="62" y="121"/>
                      </a:cubicBezTo>
                      <a:cubicBezTo>
                        <a:pt x="297" y="79"/>
                        <a:pt x="2210" y="0"/>
                        <a:pt x="2210" y="0"/>
                      </a:cubicBezTo>
                      <a:cubicBezTo>
                        <a:pt x="2210" y="5"/>
                        <a:pt x="2210" y="5"/>
                        <a:pt x="2210" y="5"/>
                      </a:cubicBezTo>
                      <a:cubicBezTo>
                        <a:pt x="2210" y="5"/>
                        <a:pt x="297" y="89"/>
                        <a:pt x="62" y="131"/>
                      </a:cubicBezTo>
                      <a:cubicBezTo>
                        <a:pt x="33" y="136"/>
                        <a:pt x="17" y="141"/>
                        <a:pt x="10" y="146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8" name="Freeform 43">
                <a:extLst>
                  <a:ext uri="{FF2B5EF4-FFF2-40B4-BE49-F238E27FC236}">
                    <a16:creationId xmlns:a16="http://schemas.microsoft.com/office/drawing/2014/main" id="{B6B4B03A-B824-4582-BD79-8F62091C4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75" y="2202079"/>
                <a:ext cx="12198350" cy="4459851"/>
              </a:xfrm>
              <a:custGeom>
                <a:avLst/>
                <a:gdLst>
                  <a:gd name="T0" fmla="*/ 3833 w 3833"/>
                  <a:gd name="T1" fmla="*/ 12 h 1519"/>
                  <a:gd name="T2" fmla="*/ 1685 w 3833"/>
                  <a:gd name="T3" fmla="*/ 131 h 1519"/>
                  <a:gd name="T4" fmla="*/ 2350 w 3833"/>
                  <a:gd name="T5" fmla="*/ 256 h 1519"/>
                  <a:gd name="T6" fmla="*/ 2623 w 3833"/>
                  <a:gd name="T7" fmla="*/ 660 h 1519"/>
                  <a:gd name="T8" fmla="*/ 0 w 3833"/>
                  <a:gd name="T9" fmla="*/ 1519 h 1519"/>
                  <a:gd name="T10" fmla="*/ 0 w 3833"/>
                  <a:gd name="T11" fmla="*/ 865 h 1519"/>
                  <a:gd name="T12" fmla="*/ 1349 w 3833"/>
                  <a:gd name="T13" fmla="*/ 636 h 1519"/>
                  <a:gd name="T14" fmla="*/ 2111 w 3833"/>
                  <a:gd name="T15" fmla="*/ 346 h 1519"/>
                  <a:gd name="T16" fmla="*/ 1195 w 3833"/>
                  <a:gd name="T17" fmla="*/ 167 h 1519"/>
                  <a:gd name="T18" fmla="*/ 2194 w 3833"/>
                  <a:gd name="T19" fmla="*/ 74 h 1519"/>
                  <a:gd name="T20" fmla="*/ 3833 w 3833"/>
                  <a:gd name="T21" fmla="*/ 0 h 1519"/>
                  <a:gd name="T22" fmla="*/ 3833 w 3833"/>
                  <a:gd name="T23" fmla="*/ 12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33" h="1519">
                    <a:moveTo>
                      <a:pt x="3833" y="12"/>
                    </a:moveTo>
                    <a:cubicBezTo>
                      <a:pt x="3833" y="12"/>
                      <a:pt x="1920" y="90"/>
                      <a:pt x="1685" y="131"/>
                    </a:cubicBezTo>
                    <a:cubicBezTo>
                      <a:pt x="1423" y="177"/>
                      <a:pt x="2033" y="224"/>
                      <a:pt x="2350" y="256"/>
                    </a:cubicBezTo>
                    <a:cubicBezTo>
                      <a:pt x="2667" y="288"/>
                      <a:pt x="3374" y="423"/>
                      <a:pt x="2623" y="660"/>
                    </a:cubicBezTo>
                    <a:cubicBezTo>
                      <a:pt x="1826" y="911"/>
                      <a:pt x="1484" y="766"/>
                      <a:pt x="0" y="1519"/>
                    </a:cubicBezTo>
                    <a:cubicBezTo>
                      <a:pt x="0" y="865"/>
                      <a:pt x="0" y="865"/>
                      <a:pt x="0" y="865"/>
                    </a:cubicBezTo>
                    <a:cubicBezTo>
                      <a:pt x="0" y="865"/>
                      <a:pt x="968" y="687"/>
                      <a:pt x="1349" y="636"/>
                    </a:cubicBezTo>
                    <a:cubicBezTo>
                      <a:pt x="1730" y="585"/>
                      <a:pt x="2307" y="440"/>
                      <a:pt x="2111" y="346"/>
                    </a:cubicBezTo>
                    <a:cubicBezTo>
                      <a:pt x="1915" y="252"/>
                      <a:pt x="1121" y="229"/>
                      <a:pt x="1195" y="167"/>
                    </a:cubicBezTo>
                    <a:cubicBezTo>
                      <a:pt x="1253" y="119"/>
                      <a:pt x="1471" y="101"/>
                      <a:pt x="2194" y="74"/>
                    </a:cubicBezTo>
                    <a:cubicBezTo>
                      <a:pt x="2917" y="47"/>
                      <a:pt x="3833" y="0"/>
                      <a:pt x="3833" y="0"/>
                    </a:cubicBezTo>
                    <a:lnTo>
                      <a:pt x="3833" y="12"/>
                    </a:lnTo>
                    <a:close/>
                  </a:path>
                </a:pathLst>
              </a:custGeom>
              <a:solidFill>
                <a:schemeClr val="tx2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EB47C8AE-C1C5-4E20-8CAF-B83F8F6718BD}"/>
                  </a:ext>
                </a:extLst>
              </p:cNvPr>
              <p:cNvGrpSpPr/>
              <p:nvPr/>
            </p:nvGrpSpPr>
            <p:grpSpPr>
              <a:xfrm>
                <a:off x="-3175" y="2389370"/>
                <a:ext cx="8159751" cy="3100532"/>
                <a:chOff x="-3175" y="2389370"/>
                <a:chExt cx="8159751" cy="3100532"/>
              </a:xfrm>
              <a:solidFill>
                <a:schemeClr val="bg2"/>
              </a:solidFill>
            </p:grpSpPr>
            <p:sp>
              <p:nvSpPr>
                <p:cNvPr id="190" name="Freeform 44">
                  <a:extLst>
                    <a:ext uri="{FF2B5EF4-FFF2-40B4-BE49-F238E27FC236}">
                      <a16:creationId xmlns:a16="http://schemas.microsoft.com/office/drawing/2014/main" id="{F389149F-81B8-4446-97B0-A7419ADCB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75" y="4932421"/>
                  <a:ext cx="1947863" cy="557481"/>
                </a:xfrm>
                <a:custGeom>
                  <a:avLst/>
                  <a:gdLst>
                    <a:gd name="T0" fmla="*/ 0 w 612"/>
                    <a:gd name="T1" fmla="*/ 190 h 190"/>
                    <a:gd name="T2" fmla="*/ 612 w 612"/>
                    <a:gd name="T3" fmla="*/ 11 h 190"/>
                    <a:gd name="T4" fmla="*/ 563 w 612"/>
                    <a:gd name="T5" fmla="*/ 0 h 190"/>
                    <a:gd name="T6" fmla="*/ 0 w 612"/>
                    <a:gd name="T7" fmla="*/ 158 h 190"/>
                    <a:gd name="T8" fmla="*/ 0 w 612"/>
                    <a:gd name="T9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2" h="190">
                      <a:moveTo>
                        <a:pt x="0" y="190"/>
                      </a:moveTo>
                      <a:cubicBezTo>
                        <a:pt x="0" y="190"/>
                        <a:pt x="502" y="34"/>
                        <a:pt x="612" y="11"/>
                      </a:cubicBezTo>
                      <a:cubicBezTo>
                        <a:pt x="563" y="0"/>
                        <a:pt x="563" y="0"/>
                        <a:pt x="563" y="0"/>
                      </a:cubicBezTo>
                      <a:cubicBezTo>
                        <a:pt x="563" y="0"/>
                        <a:pt x="19" y="150"/>
                        <a:pt x="0" y="158"/>
                      </a:cubicBezTo>
                      <a:lnTo>
                        <a:pt x="0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45">
                  <a:extLst>
                    <a:ext uri="{FF2B5EF4-FFF2-40B4-BE49-F238E27FC236}">
                      <a16:creationId xmlns:a16="http://schemas.microsoft.com/office/drawing/2014/main" id="{CEF41C92-5371-4010-8D16-6E5F08DCAB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2513" y="4285684"/>
                  <a:ext cx="1735138" cy="302884"/>
                </a:xfrm>
                <a:custGeom>
                  <a:avLst/>
                  <a:gdLst>
                    <a:gd name="T0" fmla="*/ 35 w 545"/>
                    <a:gd name="T1" fmla="*/ 103 h 103"/>
                    <a:gd name="T2" fmla="*/ 545 w 545"/>
                    <a:gd name="T3" fmla="*/ 12 h 103"/>
                    <a:gd name="T4" fmla="*/ 505 w 545"/>
                    <a:gd name="T5" fmla="*/ 0 h 103"/>
                    <a:gd name="T6" fmla="*/ 0 w 545"/>
                    <a:gd name="T7" fmla="*/ 90 h 103"/>
                    <a:gd name="T8" fmla="*/ 35 w 545"/>
                    <a:gd name="T9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5" h="103">
                      <a:moveTo>
                        <a:pt x="35" y="103"/>
                      </a:moveTo>
                      <a:cubicBezTo>
                        <a:pt x="35" y="103"/>
                        <a:pt x="424" y="27"/>
                        <a:pt x="545" y="12"/>
                      </a:cubicBezTo>
                      <a:cubicBezTo>
                        <a:pt x="505" y="0"/>
                        <a:pt x="505" y="0"/>
                        <a:pt x="505" y="0"/>
                      </a:cubicBezTo>
                      <a:cubicBezTo>
                        <a:pt x="505" y="0"/>
                        <a:pt x="127" y="61"/>
                        <a:pt x="0" y="90"/>
                      </a:cubicBezTo>
                      <a:lnTo>
                        <a:pt x="35" y="1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46">
                  <a:extLst>
                    <a:ext uri="{FF2B5EF4-FFF2-40B4-BE49-F238E27FC236}">
                      <a16:creationId xmlns:a16="http://schemas.microsoft.com/office/drawing/2014/main" id="{A0C4F183-1375-4A76-BDBA-6FFE0F36C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9225" y="3861355"/>
                  <a:ext cx="928688" cy="216554"/>
                </a:xfrm>
                <a:custGeom>
                  <a:avLst/>
                  <a:gdLst>
                    <a:gd name="T0" fmla="*/ 36 w 292"/>
                    <a:gd name="T1" fmla="*/ 74 h 74"/>
                    <a:gd name="T2" fmla="*/ 292 w 292"/>
                    <a:gd name="T3" fmla="*/ 2 h 74"/>
                    <a:gd name="T4" fmla="*/ 257 w 292"/>
                    <a:gd name="T5" fmla="*/ 0 h 74"/>
                    <a:gd name="T6" fmla="*/ 0 w 292"/>
                    <a:gd name="T7" fmla="*/ 69 h 74"/>
                    <a:gd name="T8" fmla="*/ 36 w 292"/>
                    <a:gd name="T9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74">
                      <a:moveTo>
                        <a:pt x="36" y="74"/>
                      </a:moveTo>
                      <a:cubicBezTo>
                        <a:pt x="36" y="74"/>
                        <a:pt x="253" y="19"/>
                        <a:pt x="292" y="2"/>
                      </a:cubicBezTo>
                      <a:cubicBezTo>
                        <a:pt x="257" y="0"/>
                        <a:pt x="257" y="0"/>
                        <a:pt x="257" y="0"/>
                      </a:cubicBezTo>
                      <a:cubicBezTo>
                        <a:pt x="257" y="0"/>
                        <a:pt x="82" y="51"/>
                        <a:pt x="0" y="69"/>
                      </a:cubicBezTo>
                      <a:lnTo>
                        <a:pt x="36" y="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47">
                  <a:extLst>
                    <a:ext uri="{FF2B5EF4-FFF2-40B4-BE49-F238E27FC236}">
                      <a16:creationId xmlns:a16="http://schemas.microsoft.com/office/drawing/2014/main" id="{2533F214-BF1B-458F-8E0F-D9442614F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513" y="3517501"/>
                  <a:ext cx="312738" cy="163879"/>
                </a:xfrm>
                <a:custGeom>
                  <a:avLst/>
                  <a:gdLst>
                    <a:gd name="T0" fmla="*/ 98 w 98"/>
                    <a:gd name="T1" fmla="*/ 0 h 56"/>
                    <a:gd name="T2" fmla="*/ 37 w 98"/>
                    <a:gd name="T3" fmla="*/ 56 h 56"/>
                    <a:gd name="T4" fmla="*/ 0 w 98"/>
                    <a:gd name="T5" fmla="*/ 56 h 56"/>
                    <a:gd name="T6" fmla="*/ 69 w 98"/>
                    <a:gd name="T7" fmla="*/ 0 h 56"/>
                    <a:gd name="T8" fmla="*/ 98 w 98"/>
                    <a:gd name="T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56">
                      <a:moveTo>
                        <a:pt x="98" y="0"/>
                      </a:moveTo>
                      <a:cubicBezTo>
                        <a:pt x="98" y="0"/>
                        <a:pt x="89" y="27"/>
                        <a:pt x="37" y="56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56"/>
                        <a:pt x="51" y="26"/>
                        <a:pt x="69" y="0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48">
                  <a:extLst>
                    <a:ext uri="{FF2B5EF4-FFF2-40B4-BE49-F238E27FC236}">
                      <a16:creationId xmlns:a16="http://schemas.microsoft.com/office/drawing/2014/main" id="{6F798A29-319D-48BC-B3C6-D8EE238EBB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1300" y="3255588"/>
                  <a:ext cx="234950" cy="122909"/>
                </a:xfrm>
                <a:custGeom>
                  <a:avLst/>
                  <a:gdLst>
                    <a:gd name="T0" fmla="*/ 74 w 74"/>
                    <a:gd name="T1" fmla="*/ 42 h 42"/>
                    <a:gd name="T2" fmla="*/ 46 w 74"/>
                    <a:gd name="T3" fmla="*/ 42 h 42"/>
                    <a:gd name="T4" fmla="*/ 0 w 74"/>
                    <a:gd name="T5" fmla="*/ 2 h 42"/>
                    <a:gd name="T6" fmla="*/ 30 w 74"/>
                    <a:gd name="T7" fmla="*/ 0 h 42"/>
                    <a:gd name="T8" fmla="*/ 74 w 74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42">
                      <a:moveTo>
                        <a:pt x="74" y="42"/>
                      </a:moveTo>
                      <a:cubicBezTo>
                        <a:pt x="46" y="42"/>
                        <a:pt x="46" y="42"/>
                        <a:pt x="46" y="42"/>
                      </a:cubicBezTo>
                      <a:cubicBezTo>
                        <a:pt x="46" y="42"/>
                        <a:pt x="21" y="8"/>
                        <a:pt x="0" y="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62" y="20"/>
                        <a:pt x="7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49">
                  <a:extLst>
                    <a:ext uri="{FF2B5EF4-FFF2-40B4-BE49-F238E27FC236}">
                      <a16:creationId xmlns:a16="http://schemas.microsoft.com/office/drawing/2014/main" id="{B1E16016-DB9A-44BB-842B-98643CC6A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1063" y="3071224"/>
                  <a:ext cx="473075" cy="96572"/>
                </a:xfrm>
                <a:custGeom>
                  <a:avLst/>
                  <a:gdLst>
                    <a:gd name="T0" fmla="*/ 149 w 149"/>
                    <a:gd name="T1" fmla="*/ 31 h 33"/>
                    <a:gd name="T2" fmla="*/ 120 w 149"/>
                    <a:gd name="T3" fmla="*/ 33 h 33"/>
                    <a:gd name="T4" fmla="*/ 0 w 149"/>
                    <a:gd name="T5" fmla="*/ 4 h 33"/>
                    <a:gd name="T6" fmla="*/ 25 w 149"/>
                    <a:gd name="T7" fmla="*/ 0 h 33"/>
                    <a:gd name="T8" fmla="*/ 149 w 149"/>
                    <a:gd name="T9" fmla="*/ 3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33">
                      <a:moveTo>
                        <a:pt x="149" y="31"/>
                      </a:moveTo>
                      <a:cubicBezTo>
                        <a:pt x="120" y="33"/>
                        <a:pt x="120" y="33"/>
                        <a:pt x="120" y="33"/>
                      </a:cubicBezTo>
                      <a:cubicBezTo>
                        <a:pt x="120" y="33"/>
                        <a:pt x="14" y="4"/>
                        <a:pt x="0" y="4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118" y="20"/>
                        <a:pt x="149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50">
                  <a:extLst>
                    <a:ext uri="{FF2B5EF4-FFF2-40B4-BE49-F238E27FC236}">
                      <a16:creationId xmlns:a16="http://schemas.microsoft.com/office/drawing/2014/main" id="{B12A12B1-D222-4A64-98DE-79BF93C47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2939535"/>
                  <a:ext cx="573088" cy="64381"/>
                </a:xfrm>
                <a:custGeom>
                  <a:avLst/>
                  <a:gdLst>
                    <a:gd name="T0" fmla="*/ 180 w 180"/>
                    <a:gd name="T1" fmla="*/ 20 h 22"/>
                    <a:gd name="T2" fmla="*/ 156 w 180"/>
                    <a:gd name="T3" fmla="*/ 22 h 22"/>
                    <a:gd name="T4" fmla="*/ 0 w 180"/>
                    <a:gd name="T5" fmla="*/ 4 h 22"/>
                    <a:gd name="T6" fmla="*/ 21 w 180"/>
                    <a:gd name="T7" fmla="*/ 0 h 22"/>
                    <a:gd name="T8" fmla="*/ 180 w 180"/>
                    <a:gd name="T9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0" h="22">
                      <a:moveTo>
                        <a:pt x="180" y="20"/>
                      </a:moveTo>
                      <a:cubicBezTo>
                        <a:pt x="156" y="22"/>
                        <a:pt x="156" y="22"/>
                        <a:pt x="156" y="22"/>
                      </a:cubicBezTo>
                      <a:cubicBezTo>
                        <a:pt x="156" y="22"/>
                        <a:pt x="20" y="4"/>
                        <a:pt x="0" y="4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168" y="17"/>
                        <a:pt x="18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51">
                  <a:extLst>
                    <a:ext uri="{FF2B5EF4-FFF2-40B4-BE49-F238E27FC236}">
                      <a16:creationId xmlns:a16="http://schemas.microsoft.com/office/drawing/2014/main" id="{26CDF152-43EE-4271-A07E-9DA8CAE716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7475" y="2838574"/>
                  <a:ext cx="536575" cy="58528"/>
                </a:xfrm>
                <a:custGeom>
                  <a:avLst/>
                  <a:gdLst>
                    <a:gd name="T0" fmla="*/ 338 w 338"/>
                    <a:gd name="T1" fmla="*/ 32 h 40"/>
                    <a:gd name="T2" fmla="*/ 304 w 338"/>
                    <a:gd name="T3" fmla="*/ 40 h 40"/>
                    <a:gd name="T4" fmla="*/ 0 w 338"/>
                    <a:gd name="T5" fmla="*/ 6 h 40"/>
                    <a:gd name="T6" fmla="*/ 32 w 338"/>
                    <a:gd name="T7" fmla="*/ 0 h 40"/>
                    <a:gd name="T8" fmla="*/ 338 w 338"/>
                    <a:gd name="T9" fmla="*/ 3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40">
                      <a:moveTo>
                        <a:pt x="338" y="32"/>
                      </a:moveTo>
                      <a:lnTo>
                        <a:pt x="304" y="40"/>
                      </a:lnTo>
                      <a:lnTo>
                        <a:pt x="0" y="6"/>
                      </a:lnTo>
                      <a:lnTo>
                        <a:pt x="32" y="0"/>
                      </a:lnTo>
                      <a:lnTo>
                        <a:pt x="33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52">
                  <a:extLst>
                    <a:ext uri="{FF2B5EF4-FFF2-40B4-BE49-F238E27FC236}">
                      <a16:creationId xmlns:a16="http://schemas.microsoft.com/office/drawing/2014/main" id="{3F7A75F4-949C-4100-94A4-CBCC660F4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463" y="2750782"/>
                  <a:ext cx="273050" cy="46823"/>
                </a:xfrm>
                <a:custGeom>
                  <a:avLst/>
                  <a:gdLst>
                    <a:gd name="T0" fmla="*/ 86 w 86"/>
                    <a:gd name="T1" fmla="*/ 14 h 16"/>
                    <a:gd name="T2" fmla="*/ 71 w 86"/>
                    <a:gd name="T3" fmla="*/ 16 h 16"/>
                    <a:gd name="T4" fmla="*/ 0 w 86"/>
                    <a:gd name="T5" fmla="*/ 2 h 16"/>
                    <a:gd name="T6" fmla="*/ 17 w 86"/>
                    <a:gd name="T7" fmla="*/ 0 h 16"/>
                    <a:gd name="T8" fmla="*/ 86 w 86"/>
                    <a:gd name="T9" fmla="*/ 1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16">
                      <a:moveTo>
                        <a:pt x="86" y="14"/>
                      </a:moveTo>
                      <a:cubicBezTo>
                        <a:pt x="71" y="16"/>
                        <a:pt x="71" y="16"/>
                        <a:pt x="71" y="16"/>
                      </a:cubicBezTo>
                      <a:cubicBezTo>
                        <a:pt x="71" y="16"/>
                        <a:pt x="23" y="6"/>
                        <a:pt x="0" y="2"/>
                      </a:cubicBezTo>
                      <a:cubicBezTo>
                        <a:pt x="17" y="0"/>
                        <a:pt x="17" y="0"/>
                        <a:pt x="17" y="0"/>
                      </a:cubicBezTo>
                      <a:lnTo>
                        <a:pt x="86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53">
                  <a:extLst>
                    <a:ext uri="{FF2B5EF4-FFF2-40B4-BE49-F238E27FC236}">
                      <a16:creationId xmlns:a16="http://schemas.microsoft.com/office/drawing/2014/main" id="{BBFFBA31-4ADE-4718-AD74-C9EF4F3027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738" y="2671768"/>
                  <a:ext cx="50800" cy="43896"/>
                </a:xfrm>
                <a:custGeom>
                  <a:avLst/>
                  <a:gdLst>
                    <a:gd name="T0" fmla="*/ 16 w 16"/>
                    <a:gd name="T1" fmla="*/ 15 h 15"/>
                    <a:gd name="T2" fmla="*/ 3 w 16"/>
                    <a:gd name="T3" fmla="*/ 14 h 15"/>
                    <a:gd name="T4" fmla="*/ 3 w 16"/>
                    <a:gd name="T5" fmla="*/ 0 h 15"/>
                    <a:gd name="T6" fmla="*/ 15 w 16"/>
                    <a:gd name="T7" fmla="*/ 1 h 15"/>
                    <a:gd name="T8" fmla="*/ 16 w 16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5">
                      <a:moveTo>
                        <a:pt x="16" y="15"/>
                      </a:move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0" y="5"/>
                        <a:pt x="3" y="0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2" y="5"/>
                        <a:pt x="16" y="15"/>
                        <a:pt x="16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54">
                  <a:extLst>
                    <a:ext uri="{FF2B5EF4-FFF2-40B4-BE49-F238E27FC236}">
                      <a16:creationId xmlns:a16="http://schemas.microsoft.com/office/drawing/2014/main" id="{E4424EFF-8ED1-435E-9D8F-E04B179DF6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288" y="2598608"/>
                  <a:ext cx="196850" cy="40970"/>
                </a:xfrm>
                <a:custGeom>
                  <a:avLst/>
                  <a:gdLst>
                    <a:gd name="T0" fmla="*/ 11 w 62"/>
                    <a:gd name="T1" fmla="*/ 14 h 14"/>
                    <a:gd name="T2" fmla="*/ 0 w 62"/>
                    <a:gd name="T3" fmla="*/ 12 h 14"/>
                    <a:gd name="T4" fmla="*/ 50 w 62"/>
                    <a:gd name="T5" fmla="*/ 0 h 14"/>
                    <a:gd name="T6" fmla="*/ 62 w 62"/>
                    <a:gd name="T7" fmla="*/ 1 h 14"/>
                    <a:gd name="T8" fmla="*/ 11 w 6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14">
                      <a:moveTo>
                        <a:pt x="11" y="1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26" y="3"/>
                        <a:pt x="50" y="0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62" y="1"/>
                        <a:pt x="21" y="8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5">
                  <a:extLst>
                    <a:ext uri="{FF2B5EF4-FFF2-40B4-BE49-F238E27FC236}">
                      <a16:creationId xmlns:a16="http://schemas.microsoft.com/office/drawing/2014/main" id="{9B9EBB0D-284B-491F-B37F-4D5699732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638" y="2545933"/>
                  <a:ext cx="312738" cy="29264"/>
                </a:xfrm>
                <a:custGeom>
                  <a:avLst/>
                  <a:gdLst>
                    <a:gd name="T0" fmla="*/ 11 w 98"/>
                    <a:gd name="T1" fmla="*/ 10 h 10"/>
                    <a:gd name="T2" fmla="*/ 0 w 98"/>
                    <a:gd name="T3" fmla="*/ 8 h 10"/>
                    <a:gd name="T4" fmla="*/ 87 w 98"/>
                    <a:gd name="T5" fmla="*/ 0 h 10"/>
                    <a:gd name="T6" fmla="*/ 98 w 98"/>
                    <a:gd name="T7" fmla="*/ 1 h 10"/>
                    <a:gd name="T8" fmla="*/ 11 w 98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10">
                      <a:moveTo>
                        <a:pt x="11" y="10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72" y="1"/>
                        <a:pt x="87" y="0"/>
                      </a:cubicBezTo>
                      <a:cubicBezTo>
                        <a:pt x="98" y="1"/>
                        <a:pt x="98" y="1"/>
                        <a:pt x="98" y="1"/>
                      </a:cubicBezTo>
                      <a:lnTo>
                        <a:pt x="11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6">
                  <a:extLst>
                    <a:ext uri="{FF2B5EF4-FFF2-40B4-BE49-F238E27FC236}">
                      <a16:creationId xmlns:a16="http://schemas.microsoft.com/office/drawing/2014/main" id="{58512DA4-0A53-4F6E-9551-169B23EBD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400" y="2490331"/>
                  <a:ext cx="436563" cy="35117"/>
                </a:xfrm>
                <a:custGeom>
                  <a:avLst/>
                  <a:gdLst>
                    <a:gd name="T0" fmla="*/ 6 w 137"/>
                    <a:gd name="T1" fmla="*/ 12 h 12"/>
                    <a:gd name="T2" fmla="*/ 137 w 137"/>
                    <a:gd name="T3" fmla="*/ 2 h 12"/>
                    <a:gd name="T4" fmla="*/ 132 w 137"/>
                    <a:gd name="T5" fmla="*/ 0 h 12"/>
                    <a:gd name="T6" fmla="*/ 0 w 137"/>
                    <a:gd name="T7" fmla="*/ 10 h 12"/>
                    <a:gd name="T8" fmla="*/ 6 w 1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" h="12">
                      <a:moveTo>
                        <a:pt x="6" y="12"/>
                      </a:moveTo>
                      <a:cubicBezTo>
                        <a:pt x="7" y="12"/>
                        <a:pt x="87" y="4"/>
                        <a:pt x="137" y="2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82" y="2"/>
                        <a:pt x="1" y="10"/>
                        <a:pt x="0" y="10"/>
                      </a:cubicBezTo>
                      <a:lnTo>
                        <a:pt x="6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7">
                  <a:extLst>
                    <a:ext uri="{FF2B5EF4-FFF2-40B4-BE49-F238E27FC236}">
                      <a16:creationId xmlns:a16="http://schemas.microsoft.com/office/drawing/2014/main" id="{74B611E3-EEBF-4D24-B5DF-D1AA1F9D2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1913" y="2447898"/>
                  <a:ext cx="414338" cy="24874"/>
                </a:xfrm>
                <a:custGeom>
                  <a:avLst/>
                  <a:gdLst>
                    <a:gd name="T0" fmla="*/ 6 w 130"/>
                    <a:gd name="T1" fmla="*/ 8 h 8"/>
                    <a:gd name="T2" fmla="*/ 130 w 130"/>
                    <a:gd name="T3" fmla="*/ 2 h 8"/>
                    <a:gd name="T4" fmla="*/ 125 w 130"/>
                    <a:gd name="T5" fmla="*/ 0 h 8"/>
                    <a:gd name="T6" fmla="*/ 0 w 130"/>
                    <a:gd name="T7" fmla="*/ 6 h 8"/>
                    <a:gd name="T8" fmla="*/ 6 w 13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8">
                      <a:moveTo>
                        <a:pt x="6" y="8"/>
                      </a:moveTo>
                      <a:cubicBezTo>
                        <a:pt x="7" y="8"/>
                        <a:pt x="80" y="4"/>
                        <a:pt x="130" y="2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75" y="3"/>
                        <a:pt x="1" y="6"/>
                        <a:pt x="0" y="6"/>
                      </a:cubicBez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58">
                  <a:extLst>
                    <a:ext uri="{FF2B5EF4-FFF2-40B4-BE49-F238E27FC236}">
                      <a16:creationId xmlns:a16="http://schemas.microsoft.com/office/drawing/2014/main" id="{948B53F0-7EA8-4695-88F5-043A3F4FF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8988" y="2415707"/>
                  <a:ext cx="396875" cy="20485"/>
                </a:xfrm>
                <a:custGeom>
                  <a:avLst/>
                  <a:gdLst>
                    <a:gd name="T0" fmla="*/ 6 w 125"/>
                    <a:gd name="T1" fmla="*/ 7 h 7"/>
                    <a:gd name="T2" fmla="*/ 125 w 125"/>
                    <a:gd name="T3" fmla="*/ 1 h 7"/>
                    <a:gd name="T4" fmla="*/ 120 w 125"/>
                    <a:gd name="T5" fmla="*/ 0 h 7"/>
                    <a:gd name="T6" fmla="*/ 0 w 125"/>
                    <a:gd name="T7" fmla="*/ 6 h 7"/>
                    <a:gd name="T8" fmla="*/ 6 w 125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7">
                      <a:moveTo>
                        <a:pt x="6" y="7"/>
                      </a:moveTo>
                      <a:cubicBezTo>
                        <a:pt x="6" y="7"/>
                        <a:pt x="75" y="4"/>
                        <a:pt x="125" y="1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70" y="2"/>
                        <a:pt x="1" y="6"/>
                        <a:pt x="0" y="6"/>
                      </a:cubicBez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59">
                  <a:extLst>
                    <a:ext uri="{FF2B5EF4-FFF2-40B4-BE49-F238E27FC236}">
                      <a16:creationId xmlns:a16="http://schemas.microsoft.com/office/drawing/2014/main" id="{493BA97F-55EA-4AD5-B5AD-36554DC24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6213" y="2389370"/>
                  <a:ext cx="360363" cy="17558"/>
                </a:xfrm>
                <a:custGeom>
                  <a:avLst/>
                  <a:gdLst>
                    <a:gd name="T0" fmla="*/ 4 w 113"/>
                    <a:gd name="T1" fmla="*/ 6 h 6"/>
                    <a:gd name="T2" fmla="*/ 113 w 113"/>
                    <a:gd name="T3" fmla="*/ 1 h 6"/>
                    <a:gd name="T4" fmla="*/ 109 w 113"/>
                    <a:gd name="T5" fmla="*/ 0 h 6"/>
                    <a:gd name="T6" fmla="*/ 0 w 113"/>
                    <a:gd name="T7" fmla="*/ 5 h 6"/>
                    <a:gd name="T8" fmla="*/ 4 w 113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6">
                      <a:moveTo>
                        <a:pt x="4" y="6"/>
                      </a:moveTo>
                      <a:cubicBezTo>
                        <a:pt x="5" y="6"/>
                        <a:pt x="63" y="3"/>
                        <a:pt x="113" y="1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59" y="2"/>
                        <a:pt x="0" y="5"/>
                        <a:pt x="0" y="5"/>
                      </a:cubicBez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21C89E4-6C12-49E5-A0AF-D7889B2453FC}"/>
                </a:ext>
              </a:extLst>
            </p:cNvPr>
            <p:cNvGrpSpPr/>
            <p:nvPr/>
          </p:nvGrpSpPr>
          <p:grpSpPr>
            <a:xfrm>
              <a:off x="257868" y="1188726"/>
              <a:ext cx="10833222" cy="5054502"/>
              <a:chOff x="257868" y="1188726"/>
              <a:chExt cx="10833222" cy="5054502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75FA0583-BD6E-4CF2-B8FB-F869C935BBE1}"/>
                  </a:ext>
                </a:extLst>
              </p:cNvPr>
              <p:cNvGrpSpPr/>
              <p:nvPr/>
            </p:nvGrpSpPr>
            <p:grpSpPr>
              <a:xfrm>
                <a:off x="257868" y="1275224"/>
                <a:ext cx="10833222" cy="4968004"/>
                <a:chOff x="257868" y="1275224"/>
                <a:chExt cx="10833222" cy="4968004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6ACFF0FC-170E-4FE8-9E9F-6B33B3F9F05B}"/>
                    </a:ext>
                  </a:extLst>
                </p:cNvPr>
                <p:cNvGrpSpPr/>
                <p:nvPr/>
              </p:nvGrpSpPr>
              <p:grpSpPr>
                <a:xfrm>
                  <a:off x="4853608" y="1453688"/>
                  <a:ext cx="3550972" cy="461665"/>
                  <a:chOff x="4929808" y="1773728"/>
                  <a:chExt cx="3550972" cy="461665"/>
                </a:xfrm>
              </p:grpSpPr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CC3C98E1-889B-445B-8565-FE939F60C820}"/>
                      </a:ext>
                    </a:extLst>
                  </p:cNvPr>
                  <p:cNvSpPr txBox="1"/>
                  <p:nvPr/>
                </p:nvSpPr>
                <p:spPr>
                  <a:xfrm>
                    <a:off x="4929808" y="1773728"/>
                    <a:ext cx="355097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rgbClr val="566F8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Final Demo and Report</a:t>
                    </a: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74E2B8AA-B93F-4F2D-9351-DC678D26E80A}"/>
                      </a:ext>
                    </a:extLst>
                  </p:cNvPr>
                  <p:cNvSpPr/>
                  <p:nvPr/>
                </p:nvSpPr>
                <p:spPr>
                  <a:xfrm>
                    <a:off x="5256770" y="1824087"/>
                    <a:ext cx="1477357" cy="30777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endParaRPr lang="en-US" sz="14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CABCD537-5FE1-4D21-B19E-740B7548876E}"/>
                    </a:ext>
                  </a:extLst>
                </p:cNvPr>
                <p:cNvGrpSpPr/>
                <p:nvPr/>
              </p:nvGrpSpPr>
              <p:grpSpPr>
                <a:xfrm>
                  <a:off x="257868" y="1275224"/>
                  <a:ext cx="1552669" cy="1252924"/>
                  <a:chOff x="232468" y="-2760513"/>
                  <a:chExt cx="1552669" cy="1252924"/>
                </a:xfrm>
              </p:grpSpPr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DAE48855-EB27-4CC9-BC04-823A39F57587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68" y="-2760513"/>
                    <a:ext cx="1552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Version 1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B677716D-A281-424C-99DF-984C8336EE7F}"/>
                      </a:ext>
                    </a:extLst>
                  </p:cNvPr>
                  <p:cNvSpPr/>
                  <p:nvPr/>
                </p:nvSpPr>
                <p:spPr>
                  <a:xfrm>
                    <a:off x="270125" y="-1815366"/>
                    <a:ext cx="1477357" cy="30777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82C82DA0-9FE2-4FE6-B031-AE5687F30A57}"/>
                    </a:ext>
                  </a:extLst>
                </p:cNvPr>
                <p:cNvGrpSpPr/>
                <p:nvPr/>
              </p:nvGrpSpPr>
              <p:grpSpPr>
                <a:xfrm>
                  <a:off x="4123834" y="4710326"/>
                  <a:ext cx="3518965" cy="1532902"/>
                  <a:chOff x="1513984" y="1354039"/>
                  <a:chExt cx="3518965" cy="1532902"/>
                </a:xfrm>
              </p:grpSpPr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44A85927-972F-4546-B4E1-9E474B0D7A69}"/>
                      </a:ext>
                    </a:extLst>
                  </p:cNvPr>
                  <p:cNvSpPr txBox="1"/>
                  <p:nvPr/>
                </p:nvSpPr>
                <p:spPr>
                  <a:xfrm>
                    <a:off x="3480280" y="1354039"/>
                    <a:ext cx="1552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Version 2</a:t>
                    </a: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76050C49-CE02-4C9F-9A05-000D5A9A59CE}"/>
                      </a:ext>
                    </a:extLst>
                  </p:cNvPr>
                  <p:cNvSpPr/>
                  <p:nvPr/>
                </p:nvSpPr>
                <p:spPr>
                  <a:xfrm>
                    <a:off x="1513984" y="2579164"/>
                    <a:ext cx="1477357" cy="30777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endParaRPr lang="en-US" sz="14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BD17E139-81E1-427C-9A11-94519360BB50}"/>
                    </a:ext>
                  </a:extLst>
                </p:cNvPr>
                <p:cNvGrpSpPr/>
                <p:nvPr/>
              </p:nvGrpSpPr>
              <p:grpSpPr>
                <a:xfrm>
                  <a:off x="9436796" y="2711920"/>
                  <a:ext cx="1654294" cy="2123551"/>
                  <a:chOff x="3169346" y="54133"/>
                  <a:chExt cx="1654294" cy="2123551"/>
                </a:xfrm>
              </p:grpSpPr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60DBAAAB-30E4-4F49-9C4E-628C2F90AC41}"/>
                      </a:ext>
                    </a:extLst>
                  </p:cNvPr>
                  <p:cNvSpPr txBox="1"/>
                  <p:nvPr/>
                </p:nvSpPr>
                <p:spPr>
                  <a:xfrm>
                    <a:off x="3179415" y="54133"/>
                    <a:ext cx="159205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rgbClr val="26A8B8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Version 3 </a:t>
                    </a: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EB448C59-8CF4-4EDD-BA0E-4A1A82D30C9A}"/>
                      </a:ext>
                    </a:extLst>
                  </p:cNvPr>
                  <p:cNvSpPr/>
                  <p:nvPr/>
                </p:nvSpPr>
                <p:spPr>
                  <a:xfrm>
                    <a:off x="3169346" y="1869907"/>
                    <a:ext cx="1654294" cy="307777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endParaRPr lang="en-US" sz="1400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D0607DC2-D226-46C1-A042-536A66DD6A23}"/>
                  </a:ext>
                </a:extLst>
              </p:cNvPr>
              <p:cNvGrpSpPr/>
              <p:nvPr/>
            </p:nvGrpSpPr>
            <p:grpSpPr>
              <a:xfrm>
                <a:off x="572685" y="1188726"/>
                <a:ext cx="9932738" cy="3978935"/>
                <a:chOff x="572685" y="1188726"/>
                <a:chExt cx="9932738" cy="3978935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A71527C2-22C7-4FE3-9B80-B3D1A1E412D9}"/>
                    </a:ext>
                  </a:extLst>
                </p:cNvPr>
                <p:cNvGrpSpPr/>
                <p:nvPr/>
              </p:nvGrpSpPr>
              <p:grpSpPr>
                <a:xfrm>
                  <a:off x="1073076" y="2551831"/>
                  <a:ext cx="3223057" cy="2360182"/>
                  <a:chOff x="1073076" y="2551831"/>
                  <a:chExt cx="3223057" cy="2360182"/>
                </a:xfrm>
              </p:grpSpPr>
              <p:sp>
                <p:nvSpPr>
                  <p:cNvPr id="173" name="Freeform 161">
                    <a:extLst>
                      <a:ext uri="{FF2B5EF4-FFF2-40B4-BE49-F238E27FC236}">
                        <a16:creationId xmlns:a16="http://schemas.microsoft.com/office/drawing/2014/main" id="{A09F7B46-EF05-4D2F-BACA-A11FC0FC744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73076" y="2962320"/>
                    <a:ext cx="1357039" cy="1389704"/>
                  </a:xfrm>
                  <a:custGeom>
                    <a:avLst/>
                    <a:gdLst>
                      <a:gd name="T0" fmla="*/ 0 w 465"/>
                      <a:gd name="T1" fmla="*/ 238 h 476"/>
                      <a:gd name="T2" fmla="*/ 233 w 465"/>
                      <a:gd name="T3" fmla="*/ 476 h 476"/>
                      <a:gd name="T4" fmla="*/ 0 w 465"/>
                      <a:gd name="T5" fmla="*/ 238 h 476"/>
                      <a:gd name="T6" fmla="*/ 465 w 465"/>
                      <a:gd name="T7" fmla="*/ 238 h 476"/>
                      <a:gd name="T8" fmla="*/ 233 w 465"/>
                      <a:gd name="T9" fmla="*/ 476 h 476"/>
                      <a:gd name="T10" fmla="*/ 465 w 465"/>
                      <a:gd name="T11" fmla="*/ 238 h 476"/>
                      <a:gd name="T12" fmla="*/ 233 w 465"/>
                      <a:gd name="T13" fmla="*/ 0 h 476"/>
                      <a:gd name="T14" fmla="*/ 0 w 465"/>
                      <a:gd name="T15" fmla="*/ 238 h 476"/>
                      <a:gd name="T16" fmla="*/ 0 w 465"/>
                      <a:gd name="T17" fmla="*/ 238 h 476"/>
                      <a:gd name="T18" fmla="*/ 233 w 465"/>
                      <a:gd name="T19" fmla="*/ 0 h 476"/>
                      <a:gd name="T20" fmla="*/ 465 w 465"/>
                      <a:gd name="T21" fmla="*/ 238 h 476"/>
                      <a:gd name="T22" fmla="*/ 465 w 465"/>
                      <a:gd name="T23" fmla="*/ 238 h 476"/>
                      <a:gd name="T24" fmla="*/ 233 w 465"/>
                      <a:gd name="T25" fmla="*/ 0 h 4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65" h="476">
                        <a:moveTo>
                          <a:pt x="0" y="238"/>
                        </a:moveTo>
                        <a:cubicBezTo>
                          <a:pt x="0" y="370"/>
                          <a:pt x="104" y="476"/>
                          <a:pt x="233" y="476"/>
                        </a:cubicBezTo>
                        <a:cubicBezTo>
                          <a:pt x="104" y="476"/>
                          <a:pt x="0" y="369"/>
                          <a:pt x="0" y="238"/>
                        </a:cubicBezTo>
                        <a:moveTo>
                          <a:pt x="465" y="238"/>
                        </a:moveTo>
                        <a:cubicBezTo>
                          <a:pt x="465" y="369"/>
                          <a:pt x="361" y="476"/>
                          <a:pt x="233" y="476"/>
                        </a:cubicBezTo>
                        <a:cubicBezTo>
                          <a:pt x="361" y="476"/>
                          <a:pt x="465" y="370"/>
                          <a:pt x="465" y="238"/>
                        </a:cubicBezTo>
                        <a:moveTo>
                          <a:pt x="233" y="0"/>
                        </a:moveTo>
                        <a:cubicBezTo>
                          <a:pt x="104" y="0"/>
                          <a:pt x="0" y="107"/>
                          <a:pt x="0" y="238"/>
                        </a:cubicBezTo>
                        <a:cubicBezTo>
                          <a:pt x="0" y="238"/>
                          <a:pt x="0" y="238"/>
                          <a:pt x="0" y="238"/>
                        </a:cubicBezTo>
                        <a:cubicBezTo>
                          <a:pt x="0" y="107"/>
                          <a:pt x="104" y="0"/>
                          <a:pt x="233" y="0"/>
                        </a:cubicBezTo>
                        <a:cubicBezTo>
                          <a:pt x="361" y="0"/>
                          <a:pt x="465" y="107"/>
                          <a:pt x="465" y="238"/>
                        </a:cubicBezTo>
                        <a:cubicBezTo>
                          <a:pt x="465" y="238"/>
                          <a:pt x="465" y="238"/>
                          <a:pt x="465" y="238"/>
                        </a:cubicBezTo>
                        <a:cubicBezTo>
                          <a:pt x="465" y="107"/>
                          <a:pt x="361" y="0"/>
                          <a:pt x="233" y="0"/>
                        </a:cubicBezTo>
                      </a:path>
                    </a:pathLst>
                  </a:custGeom>
                  <a:solidFill>
                    <a:srgbClr val="F79C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159">
                    <a:extLst>
                      <a:ext uri="{FF2B5EF4-FFF2-40B4-BE49-F238E27FC236}">
                        <a16:creationId xmlns:a16="http://schemas.microsoft.com/office/drawing/2014/main" id="{25490225-3086-44F9-9801-B9BDFF9FC4D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22037" y="2551831"/>
                    <a:ext cx="1474096" cy="2360182"/>
                  </a:xfrm>
                  <a:custGeom>
                    <a:avLst/>
                    <a:gdLst>
                      <a:gd name="T0" fmla="*/ 505 w 505"/>
                      <a:gd name="T1" fmla="*/ 259 h 808"/>
                      <a:gd name="T2" fmla="*/ 253 w 505"/>
                      <a:gd name="T3" fmla="*/ 0 h 808"/>
                      <a:gd name="T4" fmla="*/ 0 w 505"/>
                      <a:gd name="T5" fmla="*/ 259 h 808"/>
                      <a:gd name="T6" fmla="*/ 242 w 505"/>
                      <a:gd name="T7" fmla="*/ 518 h 808"/>
                      <a:gd name="T8" fmla="*/ 242 w 505"/>
                      <a:gd name="T9" fmla="*/ 748 h 808"/>
                      <a:gd name="T10" fmla="*/ 222 w 505"/>
                      <a:gd name="T11" fmla="*/ 777 h 808"/>
                      <a:gd name="T12" fmla="*/ 253 w 505"/>
                      <a:gd name="T13" fmla="*/ 808 h 808"/>
                      <a:gd name="T14" fmla="*/ 283 w 505"/>
                      <a:gd name="T15" fmla="*/ 777 h 808"/>
                      <a:gd name="T16" fmla="*/ 263 w 505"/>
                      <a:gd name="T17" fmla="*/ 748 h 808"/>
                      <a:gd name="T18" fmla="*/ 263 w 505"/>
                      <a:gd name="T19" fmla="*/ 518 h 808"/>
                      <a:gd name="T20" fmla="*/ 505 w 505"/>
                      <a:gd name="T21" fmla="*/ 259 h 808"/>
                      <a:gd name="T22" fmla="*/ 20 w 505"/>
                      <a:gd name="T23" fmla="*/ 259 h 808"/>
                      <a:gd name="T24" fmla="*/ 253 w 505"/>
                      <a:gd name="T25" fmla="*/ 21 h 808"/>
                      <a:gd name="T26" fmla="*/ 485 w 505"/>
                      <a:gd name="T27" fmla="*/ 259 h 808"/>
                      <a:gd name="T28" fmla="*/ 253 w 505"/>
                      <a:gd name="T29" fmla="*/ 497 h 808"/>
                      <a:gd name="T30" fmla="*/ 20 w 505"/>
                      <a:gd name="T31" fmla="*/ 259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05" h="808">
                        <a:moveTo>
                          <a:pt x="505" y="259"/>
                        </a:moveTo>
                        <a:cubicBezTo>
                          <a:pt x="505" y="116"/>
                          <a:pt x="392" y="0"/>
                          <a:pt x="253" y="0"/>
                        </a:cubicBezTo>
                        <a:cubicBezTo>
                          <a:pt x="113" y="0"/>
                          <a:pt x="0" y="116"/>
                          <a:pt x="0" y="259"/>
                        </a:cubicBezTo>
                        <a:cubicBezTo>
                          <a:pt x="0" y="398"/>
                          <a:pt x="108" y="512"/>
                          <a:pt x="242" y="518"/>
                        </a:cubicBezTo>
                        <a:cubicBezTo>
                          <a:pt x="242" y="748"/>
                          <a:pt x="242" y="748"/>
                          <a:pt x="242" y="748"/>
                        </a:cubicBezTo>
                        <a:cubicBezTo>
                          <a:pt x="231" y="752"/>
                          <a:pt x="222" y="763"/>
                          <a:pt x="222" y="777"/>
                        </a:cubicBezTo>
                        <a:cubicBezTo>
                          <a:pt x="222" y="794"/>
                          <a:pt x="236" y="808"/>
                          <a:pt x="253" y="808"/>
                        </a:cubicBezTo>
                        <a:cubicBezTo>
                          <a:pt x="269" y="808"/>
                          <a:pt x="283" y="794"/>
                          <a:pt x="283" y="777"/>
                        </a:cubicBezTo>
                        <a:cubicBezTo>
                          <a:pt x="283" y="763"/>
                          <a:pt x="274" y="752"/>
                          <a:pt x="263" y="748"/>
                        </a:cubicBezTo>
                        <a:cubicBezTo>
                          <a:pt x="263" y="518"/>
                          <a:pt x="263" y="518"/>
                          <a:pt x="263" y="518"/>
                        </a:cubicBezTo>
                        <a:cubicBezTo>
                          <a:pt x="397" y="512"/>
                          <a:pt x="505" y="398"/>
                          <a:pt x="505" y="259"/>
                        </a:cubicBezTo>
                        <a:moveTo>
                          <a:pt x="20" y="259"/>
                        </a:moveTo>
                        <a:cubicBezTo>
                          <a:pt x="20" y="128"/>
                          <a:pt x="124" y="21"/>
                          <a:pt x="253" y="21"/>
                        </a:cubicBezTo>
                        <a:cubicBezTo>
                          <a:pt x="381" y="21"/>
                          <a:pt x="485" y="128"/>
                          <a:pt x="485" y="259"/>
                        </a:cubicBezTo>
                        <a:cubicBezTo>
                          <a:pt x="485" y="390"/>
                          <a:pt x="381" y="497"/>
                          <a:pt x="253" y="497"/>
                        </a:cubicBezTo>
                        <a:cubicBezTo>
                          <a:pt x="124" y="497"/>
                          <a:pt x="20" y="390"/>
                          <a:pt x="20" y="259"/>
                        </a:cubicBezTo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B50A141-D397-4360-B575-E272F15986A6}"/>
                    </a:ext>
                  </a:extLst>
                </p:cNvPr>
                <p:cNvGrpSpPr/>
                <p:nvPr/>
              </p:nvGrpSpPr>
              <p:grpSpPr>
                <a:xfrm>
                  <a:off x="572685" y="2711445"/>
                  <a:ext cx="4765576" cy="2456216"/>
                  <a:chOff x="-57628" y="13041046"/>
                  <a:chExt cx="6375879" cy="3286185"/>
                </a:xfrm>
              </p:grpSpPr>
              <p:sp>
                <p:nvSpPr>
                  <p:cNvPr id="168" name="Freeform 154">
                    <a:extLst>
                      <a:ext uri="{FF2B5EF4-FFF2-40B4-BE49-F238E27FC236}">
                        <a16:creationId xmlns:a16="http://schemas.microsoft.com/office/drawing/2014/main" id="{5B335EAE-6615-4C78-815B-99679ED04B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57628" y="14003131"/>
                    <a:ext cx="1449388" cy="2324100"/>
                  </a:xfrm>
                  <a:custGeom>
                    <a:avLst/>
                    <a:gdLst>
                      <a:gd name="T0" fmla="*/ 426 w 426"/>
                      <a:gd name="T1" fmla="*/ 219 h 682"/>
                      <a:gd name="T2" fmla="*/ 213 w 426"/>
                      <a:gd name="T3" fmla="*/ 0 h 682"/>
                      <a:gd name="T4" fmla="*/ 0 w 426"/>
                      <a:gd name="T5" fmla="*/ 219 h 682"/>
                      <a:gd name="T6" fmla="*/ 205 w 426"/>
                      <a:gd name="T7" fmla="*/ 437 h 682"/>
                      <a:gd name="T8" fmla="*/ 205 w 426"/>
                      <a:gd name="T9" fmla="*/ 631 h 682"/>
                      <a:gd name="T10" fmla="*/ 188 w 426"/>
                      <a:gd name="T11" fmla="*/ 655 h 682"/>
                      <a:gd name="T12" fmla="*/ 213 w 426"/>
                      <a:gd name="T13" fmla="*/ 682 h 682"/>
                      <a:gd name="T14" fmla="*/ 239 w 426"/>
                      <a:gd name="T15" fmla="*/ 655 h 682"/>
                      <a:gd name="T16" fmla="*/ 222 w 426"/>
                      <a:gd name="T17" fmla="*/ 631 h 682"/>
                      <a:gd name="T18" fmla="*/ 222 w 426"/>
                      <a:gd name="T19" fmla="*/ 437 h 682"/>
                      <a:gd name="T20" fmla="*/ 426 w 426"/>
                      <a:gd name="T21" fmla="*/ 219 h 682"/>
                      <a:gd name="T22" fmla="*/ 17 w 426"/>
                      <a:gd name="T23" fmla="*/ 219 h 682"/>
                      <a:gd name="T24" fmla="*/ 213 w 426"/>
                      <a:gd name="T25" fmla="*/ 18 h 682"/>
                      <a:gd name="T26" fmla="*/ 409 w 426"/>
                      <a:gd name="T27" fmla="*/ 219 h 682"/>
                      <a:gd name="T28" fmla="*/ 213 w 426"/>
                      <a:gd name="T29" fmla="*/ 420 h 682"/>
                      <a:gd name="T30" fmla="*/ 17 w 426"/>
                      <a:gd name="T31" fmla="*/ 219 h 6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26" h="682">
                        <a:moveTo>
                          <a:pt x="426" y="219"/>
                        </a:moveTo>
                        <a:cubicBezTo>
                          <a:pt x="426" y="98"/>
                          <a:pt x="331" y="0"/>
                          <a:pt x="213" y="0"/>
                        </a:cubicBezTo>
                        <a:cubicBezTo>
                          <a:pt x="96" y="0"/>
                          <a:pt x="0" y="98"/>
                          <a:pt x="0" y="219"/>
                        </a:cubicBezTo>
                        <a:cubicBezTo>
                          <a:pt x="0" y="336"/>
                          <a:pt x="91" y="432"/>
                          <a:pt x="205" y="437"/>
                        </a:cubicBezTo>
                        <a:cubicBezTo>
                          <a:pt x="205" y="631"/>
                          <a:pt x="205" y="631"/>
                          <a:pt x="205" y="631"/>
                        </a:cubicBezTo>
                        <a:cubicBezTo>
                          <a:pt x="195" y="634"/>
                          <a:pt x="188" y="644"/>
                          <a:pt x="188" y="655"/>
                        </a:cubicBezTo>
                        <a:cubicBezTo>
                          <a:pt x="188" y="670"/>
                          <a:pt x="199" y="682"/>
                          <a:pt x="213" y="682"/>
                        </a:cubicBezTo>
                        <a:cubicBezTo>
                          <a:pt x="227" y="682"/>
                          <a:pt x="239" y="670"/>
                          <a:pt x="239" y="655"/>
                        </a:cubicBezTo>
                        <a:cubicBezTo>
                          <a:pt x="239" y="644"/>
                          <a:pt x="232" y="634"/>
                          <a:pt x="222" y="631"/>
                        </a:cubicBezTo>
                        <a:cubicBezTo>
                          <a:pt x="222" y="437"/>
                          <a:pt x="222" y="437"/>
                          <a:pt x="222" y="437"/>
                        </a:cubicBezTo>
                        <a:cubicBezTo>
                          <a:pt x="335" y="432"/>
                          <a:pt x="426" y="336"/>
                          <a:pt x="426" y="219"/>
                        </a:cubicBezTo>
                        <a:moveTo>
                          <a:pt x="17" y="219"/>
                        </a:moveTo>
                        <a:cubicBezTo>
                          <a:pt x="17" y="108"/>
                          <a:pt x="105" y="18"/>
                          <a:pt x="213" y="18"/>
                        </a:cubicBezTo>
                        <a:cubicBezTo>
                          <a:pt x="321" y="18"/>
                          <a:pt x="409" y="108"/>
                          <a:pt x="409" y="219"/>
                        </a:cubicBezTo>
                        <a:cubicBezTo>
                          <a:pt x="409" y="329"/>
                          <a:pt x="321" y="420"/>
                          <a:pt x="213" y="420"/>
                        </a:cubicBezTo>
                        <a:cubicBezTo>
                          <a:pt x="105" y="420"/>
                          <a:pt x="17" y="329"/>
                          <a:pt x="17" y="219"/>
                        </a:cubicBezTo>
                      </a:path>
                    </a:pathLst>
                  </a:custGeom>
                  <a:solidFill>
                    <a:srgbClr val="0C679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9" name="Freeform 155">
                    <a:extLst>
                      <a:ext uri="{FF2B5EF4-FFF2-40B4-BE49-F238E27FC236}">
                        <a16:creationId xmlns:a16="http://schemas.microsoft.com/office/drawing/2014/main" id="{F6114539-AC63-4384-9D69-5E0A959DBB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478" y="14051123"/>
                    <a:ext cx="1335088" cy="1368425"/>
                  </a:xfrm>
                  <a:custGeom>
                    <a:avLst/>
                    <a:gdLst>
                      <a:gd name="T0" fmla="*/ 196 w 392"/>
                      <a:gd name="T1" fmla="*/ 0 h 402"/>
                      <a:gd name="T2" fmla="*/ 0 w 392"/>
                      <a:gd name="T3" fmla="*/ 201 h 402"/>
                      <a:gd name="T4" fmla="*/ 0 w 392"/>
                      <a:gd name="T5" fmla="*/ 201 h 402"/>
                      <a:gd name="T6" fmla="*/ 196 w 392"/>
                      <a:gd name="T7" fmla="*/ 402 h 402"/>
                      <a:gd name="T8" fmla="*/ 196 w 392"/>
                      <a:gd name="T9" fmla="*/ 402 h 402"/>
                      <a:gd name="T10" fmla="*/ 196 w 392"/>
                      <a:gd name="T11" fmla="*/ 402 h 402"/>
                      <a:gd name="T12" fmla="*/ 392 w 392"/>
                      <a:gd name="T13" fmla="*/ 201 h 402"/>
                      <a:gd name="T14" fmla="*/ 392 w 392"/>
                      <a:gd name="T15" fmla="*/ 201 h 402"/>
                      <a:gd name="T16" fmla="*/ 196 w 392"/>
                      <a:gd name="T17" fmla="*/ 0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92" h="402">
                        <a:moveTo>
                          <a:pt x="196" y="0"/>
                        </a:moveTo>
                        <a:cubicBezTo>
                          <a:pt x="88" y="0"/>
                          <a:pt x="0" y="90"/>
                          <a:pt x="0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311"/>
                          <a:pt x="88" y="402"/>
                          <a:pt x="196" y="402"/>
                        </a:cubicBezTo>
                        <a:cubicBezTo>
                          <a:pt x="196" y="402"/>
                          <a:pt x="196" y="402"/>
                          <a:pt x="196" y="402"/>
                        </a:cubicBezTo>
                        <a:cubicBezTo>
                          <a:pt x="196" y="402"/>
                          <a:pt x="196" y="402"/>
                          <a:pt x="196" y="402"/>
                        </a:cubicBezTo>
                        <a:cubicBezTo>
                          <a:pt x="304" y="402"/>
                          <a:pt x="392" y="311"/>
                          <a:pt x="392" y="201"/>
                        </a:cubicBezTo>
                        <a:cubicBezTo>
                          <a:pt x="392" y="201"/>
                          <a:pt x="392" y="201"/>
                          <a:pt x="392" y="201"/>
                        </a:cubicBezTo>
                        <a:cubicBezTo>
                          <a:pt x="392" y="90"/>
                          <a:pt x="304" y="0"/>
                          <a:pt x="196" y="0"/>
                        </a:cubicBezTo>
                      </a:path>
                    </a:pathLst>
                  </a:custGeom>
                  <a:solidFill>
                    <a:schemeClr val="bg2">
                      <a:alpha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156">
                    <a:extLst>
                      <a:ext uri="{FF2B5EF4-FFF2-40B4-BE49-F238E27FC236}">
                        <a16:creationId xmlns:a16="http://schemas.microsoft.com/office/drawing/2014/main" id="{44B8DAC9-C5A2-4B08-AE82-D0D1E74C0DA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983163" y="13041046"/>
                    <a:ext cx="1335088" cy="1368425"/>
                  </a:xfrm>
                  <a:custGeom>
                    <a:avLst/>
                    <a:gdLst>
                      <a:gd name="T0" fmla="*/ 0 w 392"/>
                      <a:gd name="T1" fmla="*/ 201 h 402"/>
                      <a:gd name="T2" fmla="*/ 196 w 392"/>
                      <a:gd name="T3" fmla="*/ 402 h 402"/>
                      <a:gd name="T4" fmla="*/ 0 w 392"/>
                      <a:gd name="T5" fmla="*/ 201 h 402"/>
                      <a:gd name="T6" fmla="*/ 392 w 392"/>
                      <a:gd name="T7" fmla="*/ 201 h 402"/>
                      <a:gd name="T8" fmla="*/ 196 w 392"/>
                      <a:gd name="T9" fmla="*/ 402 h 402"/>
                      <a:gd name="T10" fmla="*/ 392 w 392"/>
                      <a:gd name="T11" fmla="*/ 201 h 402"/>
                      <a:gd name="T12" fmla="*/ 196 w 392"/>
                      <a:gd name="T13" fmla="*/ 0 h 402"/>
                      <a:gd name="T14" fmla="*/ 0 w 392"/>
                      <a:gd name="T15" fmla="*/ 201 h 402"/>
                      <a:gd name="T16" fmla="*/ 0 w 392"/>
                      <a:gd name="T17" fmla="*/ 201 h 402"/>
                      <a:gd name="T18" fmla="*/ 196 w 392"/>
                      <a:gd name="T19" fmla="*/ 0 h 402"/>
                      <a:gd name="T20" fmla="*/ 392 w 392"/>
                      <a:gd name="T21" fmla="*/ 201 h 402"/>
                      <a:gd name="T22" fmla="*/ 392 w 392"/>
                      <a:gd name="T23" fmla="*/ 201 h 402"/>
                      <a:gd name="T24" fmla="*/ 196 w 392"/>
                      <a:gd name="T25" fmla="*/ 0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92" h="402">
                        <a:moveTo>
                          <a:pt x="0" y="201"/>
                        </a:moveTo>
                        <a:cubicBezTo>
                          <a:pt x="0" y="312"/>
                          <a:pt x="88" y="402"/>
                          <a:pt x="196" y="402"/>
                        </a:cubicBezTo>
                        <a:cubicBezTo>
                          <a:pt x="88" y="402"/>
                          <a:pt x="0" y="311"/>
                          <a:pt x="0" y="201"/>
                        </a:cubicBezTo>
                        <a:moveTo>
                          <a:pt x="392" y="201"/>
                        </a:moveTo>
                        <a:cubicBezTo>
                          <a:pt x="392" y="311"/>
                          <a:pt x="304" y="402"/>
                          <a:pt x="196" y="402"/>
                        </a:cubicBezTo>
                        <a:cubicBezTo>
                          <a:pt x="305" y="402"/>
                          <a:pt x="392" y="312"/>
                          <a:pt x="392" y="201"/>
                        </a:cubicBezTo>
                        <a:moveTo>
                          <a:pt x="196" y="0"/>
                        </a:moveTo>
                        <a:cubicBezTo>
                          <a:pt x="88" y="0"/>
                          <a:pt x="0" y="90"/>
                          <a:pt x="0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90"/>
                          <a:pt x="88" y="0"/>
                          <a:pt x="196" y="0"/>
                        </a:cubicBezTo>
                        <a:cubicBezTo>
                          <a:pt x="304" y="0"/>
                          <a:pt x="392" y="90"/>
                          <a:pt x="392" y="201"/>
                        </a:cubicBezTo>
                        <a:cubicBezTo>
                          <a:pt x="392" y="201"/>
                          <a:pt x="392" y="201"/>
                          <a:pt x="392" y="201"/>
                        </a:cubicBezTo>
                        <a:cubicBezTo>
                          <a:pt x="392" y="90"/>
                          <a:pt x="305" y="0"/>
                          <a:pt x="196" y="0"/>
                        </a:cubicBezTo>
                      </a:path>
                    </a:pathLst>
                  </a:custGeom>
                  <a:solidFill>
                    <a:srgbClr val="7DCC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" name="Freeform 157">
                    <a:extLst>
                      <a:ext uri="{FF2B5EF4-FFF2-40B4-BE49-F238E27FC236}">
                        <a16:creationId xmlns:a16="http://schemas.microsoft.com/office/drawing/2014/main" id="{488914D1-0AE0-428F-813F-CD72B0A1F1D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93209" y="14330155"/>
                    <a:ext cx="830263" cy="852488"/>
                  </a:xfrm>
                  <a:custGeom>
                    <a:avLst/>
                    <a:gdLst>
                      <a:gd name="T0" fmla="*/ 138 w 244"/>
                      <a:gd name="T1" fmla="*/ 6 h 250"/>
                      <a:gd name="T2" fmla="*/ 58 w 244"/>
                      <a:gd name="T3" fmla="*/ 88 h 250"/>
                      <a:gd name="T4" fmla="*/ 70 w 244"/>
                      <a:gd name="T5" fmla="*/ 147 h 250"/>
                      <a:gd name="T6" fmla="*/ 67 w 244"/>
                      <a:gd name="T7" fmla="*/ 150 h 250"/>
                      <a:gd name="T8" fmla="*/ 67 w 244"/>
                      <a:gd name="T9" fmla="*/ 156 h 250"/>
                      <a:gd name="T10" fmla="*/ 60 w 244"/>
                      <a:gd name="T11" fmla="*/ 165 h 250"/>
                      <a:gd name="T12" fmla="*/ 55 w 244"/>
                      <a:gd name="T13" fmla="*/ 166 h 250"/>
                      <a:gd name="T14" fmla="*/ 48 w 244"/>
                      <a:gd name="T15" fmla="*/ 170 h 250"/>
                      <a:gd name="T16" fmla="*/ 8 w 244"/>
                      <a:gd name="T17" fmla="*/ 212 h 250"/>
                      <a:gd name="T18" fmla="*/ 9 w 244"/>
                      <a:gd name="T19" fmla="*/ 241 h 250"/>
                      <a:gd name="T20" fmla="*/ 37 w 244"/>
                      <a:gd name="T21" fmla="*/ 242 h 250"/>
                      <a:gd name="T22" fmla="*/ 78 w 244"/>
                      <a:gd name="T23" fmla="*/ 201 h 250"/>
                      <a:gd name="T24" fmla="*/ 81 w 244"/>
                      <a:gd name="T25" fmla="*/ 193 h 250"/>
                      <a:gd name="T26" fmla="*/ 82 w 244"/>
                      <a:gd name="T27" fmla="*/ 188 h 250"/>
                      <a:gd name="T28" fmla="*/ 91 w 244"/>
                      <a:gd name="T29" fmla="*/ 180 h 250"/>
                      <a:gd name="T30" fmla="*/ 97 w 244"/>
                      <a:gd name="T31" fmla="*/ 180 h 250"/>
                      <a:gd name="T32" fmla="*/ 100 w 244"/>
                      <a:gd name="T33" fmla="*/ 178 h 250"/>
                      <a:gd name="T34" fmla="*/ 159 w 244"/>
                      <a:gd name="T35" fmla="*/ 191 h 250"/>
                      <a:gd name="T36" fmla="*/ 239 w 244"/>
                      <a:gd name="T37" fmla="*/ 107 h 250"/>
                      <a:gd name="T38" fmla="*/ 138 w 244"/>
                      <a:gd name="T39" fmla="*/ 6 h 250"/>
                      <a:gd name="T40" fmla="*/ 149 w 244"/>
                      <a:gd name="T41" fmla="*/ 164 h 250"/>
                      <a:gd name="T42" fmla="*/ 84 w 244"/>
                      <a:gd name="T43" fmla="*/ 99 h 250"/>
                      <a:gd name="T44" fmla="*/ 148 w 244"/>
                      <a:gd name="T45" fmla="*/ 33 h 250"/>
                      <a:gd name="T46" fmla="*/ 212 w 244"/>
                      <a:gd name="T47" fmla="*/ 98 h 250"/>
                      <a:gd name="T48" fmla="*/ 149 w 244"/>
                      <a:gd name="T49" fmla="*/ 164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44" h="250">
                        <a:moveTo>
                          <a:pt x="138" y="6"/>
                        </a:moveTo>
                        <a:cubicBezTo>
                          <a:pt x="96" y="11"/>
                          <a:pt x="62" y="45"/>
                          <a:pt x="58" y="88"/>
                        </a:cubicBezTo>
                        <a:cubicBezTo>
                          <a:pt x="55" y="110"/>
                          <a:pt x="60" y="130"/>
                          <a:pt x="70" y="147"/>
                        </a:cubicBezTo>
                        <a:cubicBezTo>
                          <a:pt x="67" y="150"/>
                          <a:pt x="67" y="150"/>
                          <a:pt x="67" y="150"/>
                        </a:cubicBezTo>
                        <a:cubicBezTo>
                          <a:pt x="67" y="156"/>
                          <a:pt x="67" y="156"/>
                          <a:pt x="67" y="156"/>
                        </a:cubicBezTo>
                        <a:cubicBezTo>
                          <a:pt x="67" y="160"/>
                          <a:pt x="64" y="164"/>
                          <a:pt x="60" y="165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52" y="167"/>
                          <a:pt x="50" y="168"/>
                          <a:pt x="48" y="170"/>
                        </a:cubicBezTo>
                        <a:cubicBezTo>
                          <a:pt x="8" y="212"/>
                          <a:pt x="8" y="212"/>
                          <a:pt x="8" y="212"/>
                        </a:cubicBezTo>
                        <a:cubicBezTo>
                          <a:pt x="0" y="220"/>
                          <a:pt x="0" y="233"/>
                          <a:pt x="9" y="241"/>
                        </a:cubicBezTo>
                        <a:cubicBezTo>
                          <a:pt x="17" y="250"/>
                          <a:pt x="30" y="250"/>
                          <a:pt x="37" y="242"/>
                        </a:cubicBezTo>
                        <a:cubicBezTo>
                          <a:pt x="78" y="201"/>
                          <a:pt x="78" y="201"/>
                          <a:pt x="78" y="201"/>
                        </a:cubicBezTo>
                        <a:cubicBezTo>
                          <a:pt x="79" y="199"/>
                          <a:pt x="81" y="196"/>
                          <a:pt x="81" y="193"/>
                        </a:cubicBezTo>
                        <a:cubicBezTo>
                          <a:pt x="82" y="188"/>
                          <a:pt x="82" y="188"/>
                          <a:pt x="82" y="188"/>
                        </a:cubicBezTo>
                        <a:cubicBezTo>
                          <a:pt x="83" y="184"/>
                          <a:pt x="87" y="180"/>
                          <a:pt x="91" y="180"/>
                        </a:cubicBezTo>
                        <a:cubicBezTo>
                          <a:pt x="97" y="180"/>
                          <a:pt x="97" y="180"/>
                          <a:pt x="97" y="180"/>
                        </a:cubicBezTo>
                        <a:cubicBezTo>
                          <a:pt x="100" y="178"/>
                          <a:pt x="100" y="178"/>
                          <a:pt x="100" y="178"/>
                        </a:cubicBezTo>
                        <a:cubicBezTo>
                          <a:pt x="116" y="188"/>
                          <a:pt x="137" y="194"/>
                          <a:pt x="159" y="191"/>
                        </a:cubicBezTo>
                        <a:cubicBezTo>
                          <a:pt x="201" y="186"/>
                          <a:pt x="235" y="151"/>
                          <a:pt x="239" y="107"/>
                        </a:cubicBezTo>
                        <a:cubicBezTo>
                          <a:pt x="244" y="49"/>
                          <a:pt x="196" y="0"/>
                          <a:pt x="138" y="6"/>
                        </a:cubicBezTo>
                        <a:close/>
                        <a:moveTo>
                          <a:pt x="149" y="164"/>
                        </a:moveTo>
                        <a:cubicBezTo>
                          <a:pt x="113" y="164"/>
                          <a:pt x="84" y="135"/>
                          <a:pt x="84" y="99"/>
                        </a:cubicBezTo>
                        <a:cubicBezTo>
                          <a:pt x="84" y="63"/>
                          <a:pt x="112" y="33"/>
                          <a:pt x="148" y="33"/>
                        </a:cubicBezTo>
                        <a:cubicBezTo>
                          <a:pt x="183" y="33"/>
                          <a:pt x="212" y="62"/>
                          <a:pt x="212" y="98"/>
                        </a:cubicBezTo>
                        <a:cubicBezTo>
                          <a:pt x="212" y="134"/>
                          <a:pt x="184" y="164"/>
                          <a:pt x="149" y="164"/>
                        </a:cubicBezTo>
                        <a:close/>
                      </a:path>
                    </a:pathLst>
                  </a:custGeom>
                  <a:solidFill>
                    <a:srgbClr val="0C679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 158">
                    <a:extLst>
                      <a:ext uri="{FF2B5EF4-FFF2-40B4-BE49-F238E27FC236}">
                        <a16:creationId xmlns:a16="http://schemas.microsoft.com/office/drawing/2014/main" id="{5C3489B3-E05B-4A36-9A1B-8CA7AF7520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4168" y="14459966"/>
                    <a:ext cx="176213" cy="85725"/>
                  </a:xfrm>
                  <a:custGeom>
                    <a:avLst/>
                    <a:gdLst>
                      <a:gd name="T0" fmla="*/ 1 w 52"/>
                      <a:gd name="T1" fmla="*/ 11 h 25"/>
                      <a:gd name="T2" fmla="*/ 1 w 52"/>
                      <a:gd name="T3" fmla="*/ 10 h 25"/>
                      <a:gd name="T4" fmla="*/ 6 w 52"/>
                      <a:gd name="T5" fmla="*/ 2 h 25"/>
                      <a:gd name="T6" fmla="*/ 49 w 52"/>
                      <a:gd name="T7" fmla="*/ 12 h 25"/>
                      <a:gd name="T8" fmla="*/ 50 w 52"/>
                      <a:gd name="T9" fmla="*/ 22 h 25"/>
                      <a:gd name="T10" fmla="*/ 49 w 52"/>
                      <a:gd name="T11" fmla="*/ 23 h 25"/>
                      <a:gd name="T12" fmla="*/ 40 w 52"/>
                      <a:gd name="T13" fmla="*/ 23 h 25"/>
                      <a:gd name="T14" fmla="*/ 8 w 52"/>
                      <a:gd name="T15" fmla="*/ 16 h 25"/>
                      <a:gd name="T16" fmla="*/ 1 w 52"/>
                      <a:gd name="T17" fmla="*/ 1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2" h="25">
                        <a:moveTo>
                          <a:pt x="1" y="11"/>
                        </a:moveTo>
                        <a:cubicBezTo>
                          <a:pt x="1" y="10"/>
                          <a:pt x="1" y="10"/>
                          <a:pt x="1" y="10"/>
                        </a:cubicBezTo>
                        <a:cubicBezTo>
                          <a:pt x="0" y="6"/>
                          <a:pt x="2" y="2"/>
                          <a:pt x="6" y="2"/>
                        </a:cubicBezTo>
                        <a:cubicBezTo>
                          <a:pt x="16" y="0"/>
                          <a:pt x="34" y="0"/>
                          <a:pt x="49" y="12"/>
                        </a:cubicBezTo>
                        <a:cubicBezTo>
                          <a:pt x="52" y="15"/>
                          <a:pt x="52" y="19"/>
                          <a:pt x="50" y="22"/>
                        </a:cubicBez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47" y="25"/>
                          <a:pt x="43" y="25"/>
                          <a:pt x="40" y="23"/>
                        </a:cubicBezTo>
                        <a:cubicBezTo>
                          <a:pt x="29" y="15"/>
                          <a:pt x="15" y="15"/>
                          <a:pt x="8" y="16"/>
                        </a:cubicBezTo>
                        <a:cubicBezTo>
                          <a:pt x="5" y="16"/>
                          <a:pt x="2" y="14"/>
                          <a:pt x="1" y="11"/>
                        </a:cubicBezTo>
                        <a:close/>
                      </a:path>
                    </a:pathLst>
                  </a:custGeom>
                  <a:solidFill>
                    <a:srgbClr val="2F78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E7A1DB6E-F779-48CE-9B9D-887E3720BF2D}"/>
                    </a:ext>
                  </a:extLst>
                </p:cNvPr>
                <p:cNvGrpSpPr/>
                <p:nvPr/>
              </p:nvGrpSpPr>
              <p:grpSpPr>
                <a:xfrm>
                  <a:off x="9845528" y="1188726"/>
                  <a:ext cx="659895" cy="1152464"/>
                  <a:chOff x="9845528" y="1188726"/>
                  <a:chExt cx="659895" cy="1152464"/>
                </a:xfrm>
              </p:grpSpPr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3E8F6E84-5805-4812-B68B-C79DCEE73C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34" t="35265" r="13155" b="31318"/>
                  <a:stretch/>
                </p:blipFill>
                <p:spPr>
                  <a:xfrm rot="21405931">
                    <a:off x="9994030" y="2270405"/>
                    <a:ext cx="364435" cy="70785"/>
                  </a:xfrm>
                  <a:prstGeom prst="rect">
                    <a:avLst/>
                  </a:prstGeom>
                </p:spPr>
              </p:pic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19E14069-D6F3-4855-9507-B42D48B7F447}"/>
                      </a:ext>
                    </a:extLst>
                  </p:cNvPr>
                  <p:cNvGrpSpPr/>
                  <p:nvPr/>
                </p:nvGrpSpPr>
                <p:grpSpPr>
                  <a:xfrm>
                    <a:off x="9845528" y="1188726"/>
                    <a:ext cx="659895" cy="677359"/>
                    <a:chOff x="9845528" y="1188726"/>
                    <a:chExt cx="659895" cy="677359"/>
                  </a:xfrm>
                </p:grpSpPr>
                <p:sp>
                  <p:nvSpPr>
                    <p:cNvPr id="166" name="Freeform 132">
                      <a:extLst>
                        <a:ext uri="{FF2B5EF4-FFF2-40B4-BE49-F238E27FC236}">
                          <a16:creationId xmlns:a16="http://schemas.microsoft.com/office/drawing/2014/main" id="{EDEC8385-818E-4745-8DA2-A84D22FE8B0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845528" y="1188726"/>
                      <a:ext cx="659895" cy="677359"/>
                    </a:xfrm>
                    <a:custGeom>
                      <a:avLst/>
                      <a:gdLst>
                        <a:gd name="T0" fmla="*/ 0 w 247"/>
                        <a:gd name="T1" fmla="*/ 127 h 253"/>
                        <a:gd name="T2" fmla="*/ 124 w 247"/>
                        <a:gd name="T3" fmla="*/ 253 h 253"/>
                        <a:gd name="T4" fmla="*/ 0 w 247"/>
                        <a:gd name="T5" fmla="*/ 127 h 253"/>
                        <a:gd name="T6" fmla="*/ 247 w 247"/>
                        <a:gd name="T7" fmla="*/ 127 h 253"/>
                        <a:gd name="T8" fmla="*/ 124 w 247"/>
                        <a:gd name="T9" fmla="*/ 253 h 253"/>
                        <a:gd name="T10" fmla="*/ 247 w 247"/>
                        <a:gd name="T11" fmla="*/ 127 h 253"/>
                        <a:gd name="T12" fmla="*/ 124 w 247"/>
                        <a:gd name="T13" fmla="*/ 0 h 253"/>
                        <a:gd name="T14" fmla="*/ 0 w 247"/>
                        <a:gd name="T15" fmla="*/ 127 h 253"/>
                        <a:gd name="T16" fmla="*/ 0 w 247"/>
                        <a:gd name="T17" fmla="*/ 127 h 253"/>
                        <a:gd name="T18" fmla="*/ 124 w 247"/>
                        <a:gd name="T19" fmla="*/ 0 h 253"/>
                        <a:gd name="T20" fmla="*/ 247 w 247"/>
                        <a:gd name="T21" fmla="*/ 127 h 253"/>
                        <a:gd name="T22" fmla="*/ 247 w 247"/>
                        <a:gd name="T23" fmla="*/ 127 h 253"/>
                        <a:gd name="T24" fmla="*/ 124 w 247"/>
                        <a:gd name="T25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47" h="253">
                          <a:moveTo>
                            <a:pt x="0" y="127"/>
                          </a:moveTo>
                          <a:cubicBezTo>
                            <a:pt x="0" y="196"/>
                            <a:pt x="55" y="253"/>
                            <a:pt x="124" y="253"/>
                          </a:cubicBezTo>
                          <a:cubicBezTo>
                            <a:pt x="56" y="253"/>
                            <a:pt x="0" y="196"/>
                            <a:pt x="0" y="127"/>
                          </a:cubicBezTo>
                          <a:moveTo>
                            <a:pt x="247" y="127"/>
                          </a:moveTo>
                          <a:cubicBezTo>
                            <a:pt x="247" y="196"/>
                            <a:pt x="192" y="253"/>
                            <a:pt x="124" y="253"/>
                          </a:cubicBezTo>
                          <a:cubicBezTo>
                            <a:pt x="192" y="253"/>
                            <a:pt x="247" y="196"/>
                            <a:pt x="247" y="127"/>
                          </a:cubicBezTo>
                          <a:moveTo>
                            <a:pt x="124" y="0"/>
                          </a:moveTo>
                          <a:cubicBezTo>
                            <a:pt x="55" y="0"/>
                            <a:pt x="0" y="57"/>
                            <a:pt x="0" y="127"/>
                          </a:cubicBezTo>
                          <a:cubicBezTo>
                            <a:pt x="0" y="127"/>
                            <a:pt x="0" y="127"/>
                            <a:pt x="0" y="127"/>
                          </a:cubicBezTo>
                          <a:cubicBezTo>
                            <a:pt x="0" y="57"/>
                            <a:pt x="56" y="0"/>
                            <a:pt x="124" y="0"/>
                          </a:cubicBezTo>
                          <a:cubicBezTo>
                            <a:pt x="192" y="0"/>
                            <a:pt x="247" y="57"/>
                            <a:pt x="247" y="127"/>
                          </a:cubicBezTo>
                          <a:cubicBezTo>
                            <a:pt x="247" y="127"/>
                            <a:pt x="247" y="127"/>
                            <a:pt x="247" y="127"/>
                          </a:cubicBezTo>
                          <a:cubicBezTo>
                            <a:pt x="247" y="57"/>
                            <a:pt x="192" y="0"/>
                            <a:pt x="124" y="0"/>
                          </a:cubicBezTo>
                        </a:path>
                      </a:pathLst>
                    </a:custGeom>
                    <a:solidFill>
                      <a:srgbClr val="DF9EC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31">
                      <a:extLst>
                        <a:ext uri="{FF2B5EF4-FFF2-40B4-BE49-F238E27FC236}">
                          <a16:creationId xmlns:a16="http://schemas.microsoft.com/office/drawing/2014/main" id="{DB891938-E81C-4FB8-825D-5770969F37B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845528" y="1188726"/>
                      <a:ext cx="659895" cy="677359"/>
                    </a:xfrm>
                    <a:custGeom>
                      <a:avLst/>
                      <a:gdLst>
                        <a:gd name="T0" fmla="*/ 124 w 247"/>
                        <a:gd name="T1" fmla="*/ 0 h 253"/>
                        <a:gd name="T2" fmla="*/ 0 w 247"/>
                        <a:gd name="T3" fmla="*/ 127 h 253"/>
                        <a:gd name="T4" fmla="*/ 0 w 247"/>
                        <a:gd name="T5" fmla="*/ 127 h 253"/>
                        <a:gd name="T6" fmla="*/ 124 w 247"/>
                        <a:gd name="T7" fmla="*/ 253 h 253"/>
                        <a:gd name="T8" fmla="*/ 124 w 247"/>
                        <a:gd name="T9" fmla="*/ 253 h 253"/>
                        <a:gd name="T10" fmla="*/ 124 w 247"/>
                        <a:gd name="T11" fmla="*/ 253 h 253"/>
                        <a:gd name="T12" fmla="*/ 247 w 247"/>
                        <a:gd name="T13" fmla="*/ 127 h 253"/>
                        <a:gd name="T14" fmla="*/ 247 w 247"/>
                        <a:gd name="T15" fmla="*/ 127 h 253"/>
                        <a:gd name="T16" fmla="*/ 124 w 247"/>
                        <a:gd name="T17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7" h="253">
                          <a:moveTo>
                            <a:pt x="124" y="0"/>
                          </a:moveTo>
                          <a:cubicBezTo>
                            <a:pt x="56" y="0"/>
                            <a:pt x="0" y="57"/>
                            <a:pt x="0" y="127"/>
                          </a:cubicBezTo>
                          <a:cubicBezTo>
                            <a:pt x="0" y="127"/>
                            <a:pt x="0" y="127"/>
                            <a:pt x="0" y="127"/>
                          </a:cubicBezTo>
                          <a:cubicBezTo>
                            <a:pt x="0" y="196"/>
                            <a:pt x="56" y="253"/>
                            <a:pt x="124" y="253"/>
                          </a:cubicBezTo>
                          <a:cubicBezTo>
                            <a:pt x="124" y="253"/>
                            <a:pt x="124" y="253"/>
                            <a:pt x="124" y="253"/>
                          </a:cubicBezTo>
                          <a:cubicBezTo>
                            <a:pt x="124" y="253"/>
                            <a:pt x="124" y="253"/>
                            <a:pt x="124" y="253"/>
                          </a:cubicBezTo>
                          <a:cubicBezTo>
                            <a:pt x="192" y="253"/>
                            <a:pt x="247" y="196"/>
                            <a:pt x="247" y="127"/>
                          </a:cubicBezTo>
                          <a:cubicBezTo>
                            <a:pt x="247" y="127"/>
                            <a:pt x="247" y="127"/>
                            <a:pt x="247" y="127"/>
                          </a:cubicBezTo>
                          <a:cubicBezTo>
                            <a:pt x="247" y="57"/>
                            <a:pt x="192" y="0"/>
                            <a:pt x="124" y="0"/>
                          </a:cubicBezTo>
                        </a:path>
                      </a:pathLst>
                    </a:custGeom>
                    <a:solidFill>
                      <a:schemeClr val="bg2">
                        <a:alpha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488E1D2D-5D9C-43D8-8E47-1EFCBE5C2C3E}"/>
                    </a:ext>
                  </a:extLst>
                </p:cNvPr>
                <p:cNvGrpSpPr/>
                <p:nvPr/>
              </p:nvGrpSpPr>
              <p:grpSpPr>
                <a:xfrm>
                  <a:off x="3008448" y="1342995"/>
                  <a:ext cx="1955586" cy="2495125"/>
                  <a:chOff x="3008448" y="1342995"/>
                  <a:chExt cx="1955586" cy="2495125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97F4BC9A-EB66-423E-950E-77CB77C9F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34" t="35265" r="13155" b="31318"/>
                  <a:stretch/>
                </p:blipFill>
                <p:spPr>
                  <a:xfrm rot="21177284">
                    <a:off x="4018782" y="2497664"/>
                    <a:ext cx="945252" cy="254611"/>
                  </a:xfrm>
                  <a:prstGeom prst="rect">
                    <a:avLst/>
                  </a:prstGeom>
                </p:spPr>
              </p:pic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A5C8C32A-C885-4C0F-8479-9FADA1AD711B}"/>
                      </a:ext>
                    </a:extLst>
                  </p:cNvPr>
                  <p:cNvGrpSpPr/>
                  <p:nvPr/>
                </p:nvGrpSpPr>
                <p:grpSpPr>
                  <a:xfrm>
                    <a:off x="3008448" y="1342995"/>
                    <a:ext cx="1792152" cy="2495125"/>
                    <a:chOff x="3008448" y="1342995"/>
                    <a:chExt cx="1792152" cy="2495125"/>
                  </a:xfrm>
                </p:grpSpPr>
                <p:grpSp>
                  <p:nvGrpSpPr>
                    <p:cNvPr id="158" name="Group 157">
                      <a:extLst>
                        <a:ext uri="{FF2B5EF4-FFF2-40B4-BE49-F238E27FC236}">
                          <a16:creationId xmlns:a16="http://schemas.microsoft.com/office/drawing/2014/main" id="{B2C183A7-7B03-48F6-8449-F15DAA6B3B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4112" y="1342995"/>
                      <a:ext cx="806488" cy="1289428"/>
                      <a:chOff x="3994112" y="1342995"/>
                      <a:chExt cx="806488" cy="1289428"/>
                    </a:xfrm>
                  </p:grpSpPr>
                  <p:grpSp>
                    <p:nvGrpSpPr>
                      <p:cNvPr id="160" name="Group 159">
                        <a:extLst>
                          <a:ext uri="{FF2B5EF4-FFF2-40B4-BE49-F238E27FC236}">
                            <a16:creationId xmlns:a16="http://schemas.microsoft.com/office/drawing/2014/main" id="{2EABCEE8-9042-4750-8831-D10A874355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94112" y="1342995"/>
                        <a:ext cx="806488" cy="1289428"/>
                        <a:chOff x="3994112" y="1342995"/>
                        <a:chExt cx="806488" cy="1289428"/>
                      </a:xfrm>
                    </p:grpSpPr>
                    <p:sp>
                      <p:nvSpPr>
                        <p:cNvPr id="162" name="Freeform 134">
                          <a:extLst>
                            <a:ext uri="{FF2B5EF4-FFF2-40B4-BE49-F238E27FC236}">
                              <a16:creationId xmlns:a16="http://schemas.microsoft.com/office/drawing/2014/main" id="{990F7EE7-AC6D-4638-A7E2-9F5092BC9A58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994112" y="1342995"/>
                          <a:ext cx="806488" cy="1289428"/>
                        </a:xfrm>
                        <a:custGeom>
                          <a:avLst/>
                          <a:gdLst>
                            <a:gd name="T0" fmla="*/ 316 w 316"/>
                            <a:gd name="T1" fmla="*/ 162 h 505"/>
                            <a:gd name="T2" fmla="*/ 158 w 316"/>
                            <a:gd name="T3" fmla="*/ 0 h 505"/>
                            <a:gd name="T4" fmla="*/ 0 w 316"/>
                            <a:gd name="T5" fmla="*/ 162 h 505"/>
                            <a:gd name="T6" fmla="*/ 152 w 316"/>
                            <a:gd name="T7" fmla="*/ 323 h 505"/>
                            <a:gd name="T8" fmla="*/ 152 w 316"/>
                            <a:gd name="T9" fmla="*/ 467 h 505"/>
                            <a:gd name="T10" fmla="*/ 139 w 316"/>
                            <a:gd name="T11" fmla="*/ 485 h 505"/>
                            <a:gd name="T12" fmla="*/ 158 w 316"/>
                            <a:gd name="T13" fmla="*/ 505 h 505"/>
                            <a:gd name="T14" fmla="*/ 177 w 316"/>
                            <a:gd name="T15" fmla="*/ 485 h 505"/>
                            <a:gd name="T16" fmla="*/ 164 w 316"/>
                            <a:gd name="T17" fmla="*/ 467 h 505"/>
                            <a:gd name="T18" fmla="*/ 164 w 316"/>
                            <a:gd name="T19" fmla="*/ 323 h 505"/>
                            <a:gd name="T20" fmla="*/ 316 w 316"/>
                            <a:gd name="T21" fmla="*/ 162 h 505"/>
                            <a:gd name="T22" fmla="*/ 13 w 316"/>
                            <a:gd name="T23" fmla="*/ 162 h 505"/>
                            <a:gd name="T24" fmla="*/ 158 w 316"/>
                            <a:gd name="T25" fmla="*/ 13 h 505"/>
                            <a:gd name="T26" fmla="*/ 303 w 316"/>
                            <a:gd name="T27" fmla="*/ 162 h 505"/>
                            <a:gd name="T28" fmla="*/ 158 w 316"/>
                            <a:gd name="T29" fmla="*/ 311 h 505"/>
                            <a:gd name="T30" fmla="*/ 13 w 316"/>
                            <a:gd name="T31" fmla="*/ 162 h 50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316" h="505">
                              <a:moveTo>
                                <a:pt x="316" y="162"/>
                              </a:moveTo>
                              <a:cubicBezTo>
                                <a:pt x="316" y="73"/>
                                <a:pt x="245" y="0"/>
                                <a:pt x="158" y="0"/>
                              </a:cubicBezTo>
                              <a:cubicBezTo>
                                <a:pt x="71" y="0"/>
                                <a:pt x="0" y="73"/>
                                <a:pt x="0" y="162"/>
                              </a:cubicBezTo>
                              <a:cubicBezTo>
                                <a:pt x="0" y="249"/>
                                <a:pt x="68" y="320"/>
                                <a:pt x="152" y="323"/>
                              </a:cubicBezTo>
                              <a:cubicBezTo>
                                <a:pt x="152" y="467"/>
                                <a:pt x="152" y="467"/>
                                <a:pt x="152" y="467"/>
                              </a:cubicBezTo>
                              <a:cubicBezTo>
                                <a:pt x="144" y="470"/>
                                <a:pt x="139" y="477"/>
                                <a:pt x="139" y="485"/>
                              </a:cubicBezTo>
                              <a:cubicBezTo>
                                <a:pt x="139" y="496"/>
                                <a:pt x="148" y="505"/>
                                <a:pt x="158" y="505"/>
                              </a:cubicBezTo>
                              <a:cubicBezTo>
                                <a:pt x="169" y="505"/>
                                <a:pt x="177" y="496"/>
                                <a:pt x="177" y="485"/>
                              </a:cubicBezTo>
                              <a:cubicBezTo>
                                <a:pt x="177" y="477"/>
                                <a:pt x="172" y="470"/>
                                <a:pt x="164" y="467"/>
                              </a:cubicBezTo>
                              <a:cubicBezTo>
                                <a:pt x="164" y="323"/>
                                <a:pt x="164" y="323"/>
                                <a:pt x="164" y="323"/>
                              </a:cubicBezTo>
                              <a:cubicBezTo>
                                <a:pt x="248" y="320"/>
                                <a:pt x="316" y="249"/>
                                <a:pt x="316" y="162"/>
                              </a:cubicBezTo>
                              <a:moveTo>
                                <a:pt x="13" y="162"/>
                              </a:moveTo>
                              <a:cubicBezTo>
                                <a:pt x="13" y="80"/>
                                <a:pt x="78" y="13"/>
                                <a:pt x="158" y="13"/>
                              </a:cubicBezTo>
                              <a:cubicBezTo>
                                <a:pt x="238" y="13"/>
                                <a:pt x="303" y="80"/>
                                <a:pt x="303" y="162"/>
                              </a:cubicBezTo>
                              <a:cubicBezTo>
                                <a:pt x="303" y="244"/>
                                <a:pt x="238" y="311"/>
                                <a:pt x="158" y="311"/>
                              </a:cubicBezTo>
                              <a:cubicBezTo>
                                <a:pt x="78" y="311"/>
                                <a:pt x="13" y="244"/>
                                <a:pt x="13" y="162"/>
                              </a:cubicBezTo>
                            </a:path>
                          </a:pathLst>
                        </a:custGeom>
                        <a:solidFill>
                          <a:srgbClr val="92D050"/>
                        </a:solidFill>
                        <a:ln>
                          <a:noFill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63" name="Freeform 135">
                          <a:extLst>
                            <a:ext uri="{FF2B5EF4-FFF2-40B4-BE49-F238E27FC236}">
                              <a16:creationId xmlns:a16="http://schemas.microsoft.com/office/drawing/2014/main" id="{54B1E6EF-7EB9-4B78-8C80-BB61AEE190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27418" y="1376301"/>
                          <a:ext cx="739875" cy="761286"/>
                        </a:xfrm>
                        <a:custGeom>
                          <a:avLst/>
                          <a:gdLst>
                            <a:gd name="T0" fmla="*/ 145 w 290"/>
                            <a:gd name="T1" fmla="*/ 0 h 298"/>
                            <a:gd name="T2" fmla="*/ 135 w 290"/>
                            <a:gd name="T3" fmla="*/ 0 h 298"/>
                            <a:gd name="T4" fmla="*/ 0 w 290"/>
                            <a:gd name="T5" fmla="*/ 149 h 298"/>
                            <a:gd name="T6" fmla="*/ 0 w 290"/>
                            <a:gd name="T7" fmla="*/ 149 h 298"/>
                            <a:gd name="T8" fmla="*/ 145 w 290"/>
                            <a:gd name="T9" fmla="*/ 298 h 298"/>
                            <a:gd name="T10" fmla="*/ 145 w 290"/>
                            <a:gd name="T11" fmla="*/ 298 h 298"/>
                            <a:gd name="T12" fmla="*/ 145 w 290"/>
                            <a:gd name="T13" fmla="*/ 298 h 298"/>
                            <a:gd name="T14" fmla="*/ 290 w 290"/>
                            <a:gd name="T15" fmla="*/ 149 h 298"/>
                            <a:gd name="T16" fmla="*/ 290 w 290"/>
                            <a:gd name="T17" fmla="*/ 149 h 298"/>
                            <a:gd name="T18" fmla="*/ 155 w 290"/>
                            <a:gd name="T19" fmla="*/ 0 h 298"/>
                            <a:gd name="T20" fmla="*/ 145 w 290"/>
                            <a:gd name="T21" fmla="*/ 0 h 29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290" h="298">
                              <a:moveTo>
                                <a:pt x="145" y="0"/>
                              </a:moveTo>
                              <a:cubicBezTo>
                                <a:pt x="142" y="0"/>
                                <a:pt x="138" y="0"/>
                                <a:pt x="135" y="0"/>
                              </a:cubicBezTo>
                              <a:cubicBezTo>
                                <a:pt x="59" y="6"/>
                                <a:pt x="0" y="70"/>
                                <a:pt x="0" y="149"/>
                              </a:cubicBezTo>
                              <a:cubicBezTo>
                                <a:pt x="0" y="149"/>
                                <a:pt x="0" y="149"/>
                                <a:pt x="0" y="149"/>
                              </a:cubicBezTo>
                              <a:cubicBezTo>
                                <a:pt x="0" y="231"/>
                                <a:pt x="65" y="298"/>
                                <a:pt x="145" y="298"/>
                              </a:cubicBezTo>
                              <a:cubicBezTo>
                                <a:pt x="145" y="298"/>
                                <a:pt x="145" y="298"/>
                                <a:pt x="145" y="298"/>
                              </a:cubicBezTo>
                              <a:cubicBezTo>
                                <a:pt x="145" y="298"/>
                                <a:pt x="145" y="298"/>
                                <a:pt x="145" y="298"/>
                              </a:cubicBezTo>
                              <a:cubicBezTo>
                                <a:pt x="225" y="298"/>
                                <a:pt x="290" y="231"/>
                                <a:pt x="290" y="149"/>
                              </a:cubicBezTo>
                              <a:cubicBezTo>
                                <a:pt x="290" y="149"/>
                                <a:pt x="290" y="149"/>
                                <a:pt x="290" y="149"/>
                              </a:cubicBezTo>
                              <a:cubicBezTo>
                                <a:pt x="290" y="70"/>
                                <a:pt x="231" y="6"/>
                                <a:pt x="155" y="0"/>
                              </a:cubicBezTo>
                              <a:cubicBezTo>
                                <a:pt x="152" y="0"/>
                                <a:pt x="148" y="0"/>
                                <a:pt x="145" y="0"/>
                              </a:cubicBezTo>
                            </a:path>
                          </a:pathLst>
                        </a:custGeom>
                        <a:solidFill>
                          <a:schemeClr val="bg2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61" name="Freeform 136">
                        <a:extLst>
                          <a:ext uri="{FF2B5EF4-FFF2-40B4-BE49-F238E27FC236}">
                            <a16:creationId xmlns:a16="http://schemas.microsoft.com/office/drawing/2014/main" id="{E8369CE6-E5A8-497F-91D0-E63991DB6364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4027418" y="1376301"/>
                        <a:ext cx="739875" cy="761286"/>
                      </a:xfrm>
                      <a:custGeom>
                        <a:avLst/>
                        <a:gdLst>
                          <a:gd name="T0" fmla="*/ 0 w 290"/>
                          <a:gd name="T1" fmla="*/ 149 h 298"/>
                          <a:gd name="T2" fmla="*/ 145 w 290"/>
                          <a:gd name="T3" fmla="*/ 298 h 298"/>
                          <a:gd name="T4" fmla="*/ 0 w 290"/>
                          <a:gd name="T5" fmla="*/ 149 h 298"/>
                          <a:gd name="T6" fmla="*/ 290 w 290"/>
                          <a:gd name="T7" fmla="*/ 149 h 298"/>
                          <a:gd name="T8" fmla="*/ 145 w 290"/>
                          <a:gd name="T9" fmla="*/ 298 h 298"/>
                          <a:gd name="T10" fmla="*/ 290 w 290"/>
                          <a:gd name="T11" fmla="*/ 149 h 298"/>
                          <a:gd name="T12" fmla="*/ 135 w 290"/>
                          <a:gd name="T13" fmla="*/ 0 h 298"/>
                          <a:gd name="T14" fmla="*/ 0 w 290"/>
                          <a:gd name="T15" fmla="*/ 149 h 298"/>
                          <a:gd name="T16" fmla="*/ 0 w 290"/>
                          <a:gd name="T17" fmla="*/ 149 h 298"/>
                          <a:gd name="T18" fmla="*/ 135 w 290"/>
                          <a:gd name="T19" fmla="*/ 0 h 298"/>
                          <a:gd name="T20" fmla="*/ 155 w 290"/>
                          <a:gd name="T21" fmla="*/ 0 h 298"/>
                          <a:gd name="T22" fmla="*/ 290 w 290"/>
                          <a:gd name="T23" fmla="*/ 149 h 298"/>
                          <a:gd name="T24" fmla="*/ 290 w 290"/>
                          <a:gd name="T25" fmla="*/ 149 h 298"/>
                          <a:gd name="T26" fmla="*/ 155 w 290"/>
                          <a:gd name="T27" fmla="*/ 0 h 29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290" h="298">
                            <a:moveTo>
                              <a:pt x="0" y="149"/>
                            </a:moveTo>
                            <a:cubicBezTo>
                              <a:pt x="0" y="231"/>
                              <a:pt x="65" y="298"/>
                              <a:pt x="145" y="298"/>
                            </a:cubicBezTo>
                            <a:cubicBezTo>
                              <a:pt x="65" y="298"/>
                              <a:pt x="0" y="231"/>
                              <a:pt x="0" y="149"/>
                            </a:cubicBezTo>
                            <a:moveTo>
                              <a:pt x="290" y="149"/>
                            </a:moveTo>
                            <a:cubicBezTo>
                              <a:pt x="290" y="231"/>
                              <a:pt x="225" y="298"/>
                              <a:pt x="145" y="298"/>
                            </a:cubicBezTo>
                            <a:cubicBezTo>
                              <a:pt x="225" y="298"/>
                              <a:pt x="290" y="231"/>
                              <a:pt x="290" y="149"/>
                            </a:cubicBezTo>
                            <a:moveTo>
                              <a:pt x="135" y="0"/>
                            </a:moveTo>
                            <a:cubicBezTo>
                              <a:pt x="59" y="6"/>
                              <a:pt x="0" y="70"/>
                              <a:pt x="0" y="149"/>
                            </a:cubicBezTo>
                            <a:cubicBezTo>
                              <a:pt x="0" y="149"/>
                              <a:pt x="0" y="149"/>
                              <a:pt x="0" y="149"/>
                            </a:cubicBezTo>
                            <a:cubicBezTo>
                              <a:pt x="0" y="70"/>
                              <a:pt x="59" y="6"/>
                              <a:pt x="135" y="0"/>
                            </a:cubicBezTo>
                            <a:moveTo>
                              <a:pt x="155" y="0"/>
                            </a:moveTo>
                            <a:cubicBezTo>
                              <a:pt x="231" y="6"/>
                              <a:pt x="290" y="70"/>
                              <a:pt x="290" y="149"/>
                            </a:cubicBezTo>
                            <a:cubicBezTo>
                              <a:pt x="290" y="149"/>
                              <a:pt x="290" y="149"/>
                              <a:pt x="290" y="149"/>
                            </a:cubicBezTo>
                            <a:cubicBezTo>
                              <a:pt x="290" y="70"/>
                              <a:pt x="231" y="6"/>
                              <a:pt x="155" y="0"/>
                            </a:cubicBezTo>
                          </a:path>
                        </a:pathLst>
                      </a:custGeom>
                      <a:solidFill>
                        <a:srgbClr val="66CAC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59" name="Freeform 62">
                      <a:extLst>
                        <a:ext uri="{FF2B5EF4-FFF2-40B4-BE49-F238E27FC236}">
                          <a16:creationId xmlns:a16="http://schemas.microsoft.com/office/drawing/2014/main" id="{94B6C6F9-A749-455A-A2FD-A84BD46C16C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008448" y="2781229"/>
                      <a:ext cx="1097584" cy="1056891"/>
                    </a:xfrm>
                    <a:custGeom>
                      <a:avLst/>
                      <a:gdLst>
                        <a:gd name="T0" fmla="*/ 13196 w 16314"/>
                        <a:gd name="T1" fmla="*/ 13458 h 16314"/>
                        <a:gd name="T2" fmla="*/ 2856 w 16314"/>
                        <a:gd name="T3" fmla="*/ 13458 h 16314"/>
                        <a:gd name="T4" fmla="*/ 2856 w 16314"/>
                        <a:gd name="T5" fmla="*/ 3118 h 16314"/>
                        <a:gd name="T6" fmla="*/ 12080 w 16314"/>
                        <a:gd name="T7" fmla="*/ 2202 h 16314"/>
                        <a:gd name="T8" fmla="*/ 10926 w 16314"/>
                        <a:gd name="T9" fmla="*/ 3356 h 16314"/>
                        <a:gd name="T10" fmla="*/ 3981 w 16314"/>
                        <a:gd name="T11" fmla="*/ 4243 h 16314"/>
                        <a:gd name="T12" fmla="*/ 3981 w 16314"/>
                        <a:gd name="T13" fmla="*/ 12333 h 16314"/>
                        <a:gd name="T14" fmla="*/ 12071 w 16314"/>
                        <a:gd name="T15" fmla="*/ 12333 h 16314"/>
                        <a:gd name="T16" fmla="*/ 12957 w 16314"/>
                        <a:gd name="T17" fmla="*/ 5387 h 16314"/>
                        <a:gd name="T18" fmla="*/ 14111 w 16314"/>
                        <a:gd name="T19" fmla="*/ 4233 h 16314"/>
                        <a:gd name="T20" fmla="*/ 13196 w 16314"/>
                        <a:gd name="T21" fmla="*/ 13458 h 16314"/>
                        <a:gd name="T22" fmla="*/ 11935 w 16314"/>
                        <a:gd name="T23" fmla="*/ 6410 h 16314"/>
                        <a:gd name="T24" fmla="*/ 10806 w 16314"/>
                        <a:gd name="T25" fmla="*/ 7539 h 16314"/>
                        <a:gd name="T26" fmla="*/ 10062 w 16314"/>
                        <a:gd name="T27" fmla="*/ 10324 h 16314"/>
                        <a:gd name="T28" fmla="*/ 5990 w 16314"/>
                        <a:gd name="T29" fmla="*/ 10324 h 16314"/>
                        <a:gd name="T30" fmla="*/ 5990 w 16314"/>
                        <a:gd name="T31" fmla="*/ 6252 h 16314"/>
                        <a:gd name="T32" fmla="*/ 8774 w 16314"/>
                        <a:gd name="T33" fmla="*/ 5508 h 16314"/>
                        <a:gd name="T34" fmla="*/ 9904 w 16314"/>
                        <a:gd name="T35" fmla="*/ 4379 h 16314"/>
                        <a:gd name="T36" fmla="*/ 4960 w 16314"/>
                        <a:gd name="T37" fmla="*/ 5222 h 16314"/>
                        <a:gd name="T38" fmla="*/ 4960 w 16314"/>
                        <a:gd name="T39" fmla="*/ 11354 h 16314"/>
                        <a:gd name="T40" fmla="*/ 11092 w 16314"/>
                        <a:gd name="T41" fmla="*/ 11354 h 16314"/>
                        <a:gd name="T42" fmla="*/ 11935 w 16314"/>
                        <a:gd name="T43" fmla="*/ 6410 h 16314"/>
                        <a:gd name="T44" fmla="*/ 14881 w 16314"/>
                        <a:gd name="T45" fmla="*/ 1432 h 16314"/>
                        <a:gd name="T46" fmla="*/ 14691 w 16314"/>
                        <a:gd name="T47" fmla="*/ 0 h 16314"/>
                        <a:gd name="T48" fmla="*/ 12796 w 16314"/>
                        <a:gd name="T49" fmla="*/ 1894 h 16314"/>
                        <a:gd name="T50" fmla="*/ 12892 w 16314"/>
                        <a:gd name="T51" fmla="*/ 2610 h 16314"/>
                        <a:gd name="T52" fmla="*/ 8597 w 16314"/>
                        <a:gd name="T53" fmla="*/ 6905 h 16314"/>
                        <a:gd name="T54" fmla="*/ 6968 w 16314"/>
                        <a:gd name="T55" fmla="*/ 7230 h 16314"/>
                        <a:gd name="T56" fmla="*/ 6968 w 16314"/>
                        <a:gd name="T57" fmla="*/ 9346 h 16314"/>
                        <a:gd name="T58" fmla="*/ 9084 w 16314"/>
                        <a:gd name="T59" fmla="*/ 9346 h 16314"/>
                        <a:gd name="T60" fmla="*/ 9409 w 16314"/>
                        <a:gd name="T61" fmla="*/ 7717 h 16314"/>
                        <a:gd name="T62" fmla="*/ 13704 w 16314"/>
                        <a:gd name="T63" fmla="*/ 3422 h 16314"/>
                        <a:gd name="T64" fmla="*/ 14419 w 16314"/>
                        <a:gd name="T65" fmla="*/ 3518 h 16314"/>
                        <a:gd name="T66" fmla="*/ 16314 w 16314"/>
                        <a:gd name="T67" fmla="*/ 1623 h 16314"/>
                        <a:gd name="T68" fmla="*/ 14881 w 16314"/>
                        <a:gd name="T69" fmla="*/ 1432 h 16314"/>
                        <a:gd name="T70" fmla="*/ 11037 w 16314"/>
                        <a:gd name="T71" fmla="*/ 4449 h 16314"/>
                        <a:gd name="T72" fmla="*/ 11037 w 16314"/>
                        <a:gd name="T73" fmla="*/ 4449 h 16314"/>
                        <a:gd name="T74" fmla="*/ 11037 w 16314"/>
                        <a:gd name="T75" fmla="*/ 4449 h 16314"/>
                        <a:gd name="T76" fmla="*/ 11037 w 16314"/>
                        <a:gd name="T77" fmla="*/ 4449 h 163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6314" h="16314">
                          <a:moveTo>
                            <a:pt x="13196" y="13458"/>
                          </a:moveTo>
                          <a:cubicBezTo>
                            <a:pt x="10341" y="16314"/>
                            <a:pt x="5711" y="16314"/>
                            <a:pt x="2856" y="13458"/>
                          </a:cubicBezTo>
                          <a:cubicBezTo>
                            <a:pt x="0" y="10603"/>
                            <a:pt x="0" y="5973"/>
                            <a:pt x="2856" y="3118"/>
                          </a:cubicBezTo>
                          <a:cubicBezTo>
                            <a:pt x="5363" y="610"/>
                            <a:pt x="9240" y="305"/>
                            <a:pt x="12080" y="2202"/>
                          </a:cubicBezTo>
                          <a:lnTo>
                            <a:pt x="10926" y="3356"/>
                          </a:lnTo>
                          <a:cubicBezTo>
                            <a:pt x="8734" y="2064"/>
                            <a:pt x="5864" y="2360"/>
                            <a:pt x="3981" y="4243"/>
                          </a:cubicBezTo>
                          <a:cubicBezTo>
                            <a:pt x="1747" y="6477"/>
                            <a:pt x="1747" y="10099"/>
                            <a:pt x="3981" y="12333"/>
                          </a:cubicBezTo>
                          <a:cubicBezTo>
                            <a:pt x="6215" y="14567"/>
                            <a:pt x="9837" y="14567"/>
                            <a:pt x="12071" y="12333"/>
                          </a:cubicBezTo>
                          <a:cubicBezTo>
                            <a:pt x="13954" y="10450"/>
                            <a:pt x="14249" y="7580"/>
                            <a:pt x="12957" y="5387"/>
                          </a:cubicBezTo>
                          <a:lnTo>
                            <a:pt x="14111" y="4233"/>
                          </a:lnTo>
                          <a:cubicBezTo>
                            <a:pt x="16009" y="7074"/>
                            <a:pt x="15704" y="10950"/>
                            <a:pt x="13196" y="13458"/>
                          </a:cubicBezTo>
                          <a:close/>
                          <a:moveTo>
                            <a:pt x="11935" y="6410"/>
                          </a:moveTo>
                          <a:lnTo>
                            <a:pt x="10806" y="7539"/>
                          </a:lnTo>
                          <a:cubicBezTo>
                            <a:pt x="11063" y="8501"/>
                            <a:pt x="10816" y="9569"/>
                            <a:pt x="10062" y="10324"/>
                          </a:cubicBezTo>
                          <a:cubicBezTo>
                            <a:pt x="8937" y="11448"/>
                            <a:pt x="7114" y="11448"/>
                            <a:pt x="5990" y="10324"/>
                          </a:cubicBezTo>
                          <a:cubicBezTo>
                            <a:pt x="4866" y="9199"/>
                            <a:pt x="4866" y="7377"/>
                            <a:pt x="5990" y="6252"/>
                          </a:cubicBezTo>
                          <a:cubicBezTo>
                            <a:pt x="6744" y="5498"/>
                            <a:pt x="7813" y="5250"/>
                            <a:pt x="8774" y="5508"/>
                          </a:cubicBezTo>
                          <a:lnTo>
                            <a:pt x="9904" y="4379"/>
                          </a:lnTo>
                          <a:cubicBezTo>
                            <a:pt x="8291" y="3604"/>
                            <a:pt x="6297" y="3885"/>
                            <a:pt x="4960" y="5222"/>
                          </a:cubicBezTo>
                          <a:cubicBezTo>
                            <a:pt x="3267" y="6915"/>
                            <a:pt x="3267" y="9661"/>
                            <a:pt x="4960" y="11354"/>
                          </a:cubicBezTo>
                          <a:cubicBezTo>
                            <a:pt x="6653" y="13047"/>
                            <a:pt x="9398" y="13047"/>
                            <a:pt x="11092" y="11354"/>
                          </a:cubicBezTo>
                          <a:cubicBezTo>
                            <a:pt x="12429" y="10017"/>
                            <a:pt x="12710" y="8023"/>
                            <a:pt x="11935" y="6410"/>
                          </a:cubicBezTo>
                          <a:close/>
                          <a:moveTo>
                            <a:pt x="14881" y="1432"/>
                          </a:moveTo>
                          <a:lnTo>
                            <a:pt x="14691" y="0"/>
                          </a:lnTo>
                          <a:lnTo>
                            <a:pt x="12796" y="1894"/>
                          </a:lnTo>
                          <a:lnTo>
                            <a:pt x="12892" y="2610"/>
                          </a:lnTo>
                          <a:lnTo>
                            <a:pt x="8597" y="6905"/>
                          </a:lnTo>
                          <a:cubicBezTo>
                            <a:pt x="8055" y="6682"/>
                            <a:pt x="7408" y="6790"/>
                            <a:pt x="6968" y="7230"/>
                          </a:cubicBezTo>
                          <a:cubicBezTo>
                            <a:pt x="6384" y="7814"/>
                            <a:pt x="6384" y="8762"/>
                            <a:pt x="6968" y="9346"/>
                          </a:cubicBezTo>
                          <a:cubicBezTo>
                            <a:pt x="7552" y="9930"/>
                            <a:pt x="8499" y="9930"/>
                            <a:pt x="9084" y="9346"/>
                          </a:cubicBezTo>
                          <a:cubicBezTo>
                            <a:pt x="9524" y="8905"/>
                            <a:pt x="9632" y="8259"/>
                            <a:pt x="9409" y="7717"/>
                          </a:cubicBezTo>
                          <a:lnTo>
                            <a:pt x="13704" y="3422"/>
                          </a:lnTo>
                          <a:lnTo>
                            <a:pt x="14419" y="3518"/>
                          </a:lnTo>
                          <a:lnTo>
                            <a:pt x="16314" y="1623"/>
                          </a:lnTo>
                          <a:lnTo>
                            <a:pt x="14881" y="1432"/>
                          </a:lnTo>
                          <a:close/>
                          <a:moveTo>
                            <a:pt x="11037" y="4449"/>
                          </a:moveTo>
                          <a:lnTo>
                            <a:pt x="11037" y="4449"/>
                          </a:lnTo>
                          <a:lnTo>
                            <a:pt x="11037" y="4449"/>
                          </a:lnTo>
                          <a:lnTo>
                            <a:pt x="11037" y="4449"/>
                          </a:lnTo>
                          <a:close/>
                        </a:path>
                      </a:pathLst>
                    </a:custGeom>
                    <a:solidFill>
                      <a:srgbClr val="566F84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03356E73-4247-4C2A-A9BE-F050EEE525A8}"/>
                    </a:ext>
                  </a:extLst>
                </p:cNvPr>
                <p:cNvGrpSpPr/>
                <p:nvPr/>
              </p:nvGrpSpPr>
              <p:grpSpPr>
                <a:xfrm>
                  <a:off x="7915164" y="2070090"/>
                  <a:ext cx="1522337" cy="1673496"/>
                  <a:chOff x="7915164" y="2070090"/>
                  <a:chExt cx="1522337" cy="1673496"/>
                </a:xfrm>
              </p:grpSpPr>
              <p:sp>
                <p:nvSpPr>
                  <p:cNvPr id="144" name="Freeform 149">
                    <a:extLst>
                      <a:ext uri="{FF2B5EF4-FFF2-40B4-BE49-F238E27FC236}">
                        <a16:creationId xmlns:a16="http://schemas.microsoft.com/office/drawing/2014/main" id="{DD39B0B3-2F7D-46A5-A899-919A9452244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963512" y="2070090"/>
                    <a:ext cx="882136" cy="904311"/>
                  </a:xfrm>
                  <a:custGeom>
                    <a:avLst/>
                    <a:gdLst>
                      <a:gd name="T0" fmla="*/ 334 w 334"/>
                      <a:gd name="T1" fmla="*/ 171 h 342"/>
                      <a:gd name="T2" fmla="*/ 167 w 334"/>
                      <a:gd name="T3" fmla="*/ 342 h 342"/>
                      <a:gd name="T4" fmla="*/ 334 w 334"/>
                      <a:gd name="T5" fmla="*/ 171 h 342"/>
                      <a:gd name="T6" fmla="*/ 0 w 334"/>
                      <a:gd name="T7" fmla="*/ 171 h 342"/>
                      <a:gd name="T8" fmla="*/ 167 w 334"/>
                      <a:gd name="T9" fmla="*/ 342 h 342"/>
                      <a:gd name="T10" fmla="*/ 0 w 334"/>
                      <a:gd name="T11" fmla="*/ 171 h 342"/>
                      <a:gd name="T12" fmla="*/ 167 w 334"/>
                      <a:gd name="T13" fmla="*/ 0 h 342"/>
                      <a:gd name="T14" fmla="*/ 0 w 334"/>
                      <a:gd name="T15" fmla="*/ 171 h 342"/>
                      <a:gd name="T16" fmla="*/ 0 w 334"/>
                      <a:gd name="T17" fmla="*/ 171 h 342"/>
                      <a:gd name="T18" fmla="*/ 167 w 334"/>
                      <a:gd name="T19" fmla="*/ 0 h 342"/>
                      <a:gd name="T20" fmla="*/ 334 w 334"/>
                      <a:gd name="T21" fmla="*/ 171 h 342"/>
                      <a:gd name="T22" fmla="*/ 334 w 334"/>
                      <a:gd name="T23" fmla="*/ 171 h 342"/>
                      <a:gd name="T24" fmla="*/ 167 w 334"/>
                      <a:gd name="T25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34" h="342">
                        <a:moveTo>
                          <a:pt x="334" y="171"/>
                        </a:moveTo>
                        <a:cubicBezTo>
                          <a:pt x="334" y="265"/>
                          <a:pt x="259" y="342"/>
                          <a:pt x="167" y="342"/>
                        </a:cubicBezTo>
                        <a:cubicBezTo>
                          <a:pt x="259" y="342"/>
                          <a:pt x="334" y="265"/>
                          <a:pt x="334" y="171"/>
                        </a:cubicBezTo>
                        <a:moveTo>
                          <a:pt x="0" y="171"/>
                        </a:moveTo>
                        <a:cubicBezTo>
                          <a:pt x="0" y="265"/>
                          <a:pt x="75" y="342"/>
                          <a:pt x="167" y="342"/>
                        </a:cubicBezTo>
                        <a:cubicBezTo>
                          <a:pt x="75" y="342"/>
                          <a:pt x="0" y="265"/>
                          <a:pt x="0" y="171"/>
                        </a:cubicBezTo>
                        <a:moveTo>
                          <a:pt x="167" y="0"/>
                        </a:moveTo>
                        <a:cubicBezTo>
                          <a:pt x="75" y="0"/>
                          <a:pt x="0" y="76"/>
                          <a:pt x="0" y="171"/>
                        </a:cubicBezTo>
                        <a:cubicBezTo>
                          <a:pt x="0" y="171"/>
                          <a:pt x="0" y="171"/>
                          <a:pt x="0" y="171"/>
                        </a:cubicBezTo>
                        <a:cubicBezTo>
                          <a:pt x="0" y="76"/>
                          <a:pt x="75" y="0"/>
                          <a:pt x="167" y="0"/>
                        </a:cubicBezTo>
                        <a:cubicBezTo>
                          <a:pt x="259" y="0"/>
                          <a:pt x="334" y="76"/>
                          <a:pt x="334" y="171"/>
                        </a:cubicBezTo>
                        <a:cubicBezTo>
                          <a:pt x="334" y="171"/>
                          <a:pt x="334" y="171"/>
                          <a:pt x="334" y="171"/>
                        </a:cubicBezTo>
                        <a:cubicBezTo>
                          <a:pt x="334" y="76"/>
                          <a:pt x="259" y="0"/>
                          <a:pt x="167" y="0"/>
                        </a:cubicBezTo>
                      </a:path>
                    </a:pathLst>
                  </a:custGeom>
                  <a:solidFill>
                    <a:srgbClr val="FF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145" name="Picture 144">
                    <a:extLst>
                      <a:ext uri="{FF2B5EF4-FFF2-40B4-BE49-F238E27FC236}">
                        <a16:creationId xmlns:a16="http://schemas.microsoft.com/office/drawing/2014/main" id="{A6337061-2BFA-4770-9F1E-D93ECB0CE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34" t="35265" r="13155" b="31318"/>
                  <a:stretch/>
                </p:blipFill>
                <p:spPr>
                  <a:xfrm rot="21177284">
                    <a:off x="7915164" y="3312718"/>
                    <a:ext cx="1522337" cy="410054"/>
                  </a:xfrm>
                  <a:prstGeom prst="rect">
                    <a:avLst/>
                  </a:prstGeom>
                </p:spPr>
              </p:pic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9E5514D1-BF1B-40D1-B349-862957C610DE}"/>
                      </a:ext>
                    </a:extLst>
                  </p:cNvPr>
                  <p:cNvGrpSpPr/>
                  <p:nvPr/>
                </p:nvGrpSpPr>
                <p:grpSpPr>
                  <a:xfrm>
                    <a:off x="8025813" y="2209706"/>
                    <a:ext cx="958522" cy="1533880"/>
                    <a:chOff x="8025813" y="2209706"/>
                    <a:chExt cx="958522" cy="1533880"/>
                  </a:xfrm>
                </p:grpSpPr>
                <p:grpSp>
                  <p:nvGrpSpPr>
                    <p:cNvPr id="147" name="Group 146">
                      <a:extLst>
                        <a:ext uri="{FF2B5EF4-FFF2-40B4-BE49-F238E27FC236}">
                          <a16:creationId xmlns:a16="http://schemas.microsoft.com/office/drawing/2014/main" id="{1EA7352C-19AB-476F-93D3-73149B20B7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25813" y="2209706"/>
                      <a:ext cx="958522" cy="1533880"/>
                      <a:chOff x="8025813" y="2209706"/>
                      <a:chExt cx="958522" cy="1533880"/>
                    </a:xfrm>
                  </p:grpSpPr>
                  <p:sp>
                    <p:nvSpPr>
                      <p:cNvPr id="154" name="Freeform 148">
                        <a:extLst>
                          <a:ext uri="{FF2B5EF4-FFF2-40B4-BE49-F238E27FC236}">
                            <a16:creationId xmlns:a16="http://schemas.microsoft.com/office/drawing/2014/main" id="{CDAE03F7-9F8B-4F76-B198-F3538454C36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062774" y="2249131"/>
                        <a:ext cx="882136" cy="904311"/>
                      </a:xfrm>
                      <a:custGeom>
                        <a:avLst/>
                        <a:gdLst>
                          <a:gd name="T0" fmla="*/ 167 w 334"/>
                          <a:gd name="T1" fmla="*/ 0 h 342"/>
                          <a:gd name="T2" fmla="*/ 0 w 334"/>
                          <a:gd name="T3" fmla="*/ 171 h 342"/>
                          <a:gd name="T4" fmla="*/ 0 w 334"/>
                          <a:gd name="T5" fmla="*/ 171 h 342"/>
                          <a:gd name="T6" fmla="*/ 167 w 334"/>
                          <a:gd name="T7" fmla="*/ 342 h 342"/>
                          <a:gd name="T8" fmla="*/ 167 w 334"/>
                          <a:gd name="T9" fmla="*/ 342 h 342"/>
                          <a:gd name="T10" fmla="*/ 167 w 334"/>
                          <a:gd name="T11" fmla="*/ 342 h 342"/>
                          <a:gd name="T12" fmla="*/ 334 w 334"/>
                          <a:gd name="T13" fmla="*/ 171 h 342"/>
                          <a:gd name="T14" fmla="*/ 334 w 334"/>
                          <a:gd name="T15" fmla="*/ 171 h 342"/>
                          <a:gd name="T16" fmla="*/ 167 w 334"/>
                          <a:gd name="T17" fmla="*/ 0 h 34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34" h="342">
                            <a:moveTo>
                              <a:pt x="167" y="0"/>
                            </a:moveTo>
                            <a:cubicBezTo>
                              <a:pt x="75" y="0"/>
                              <a:pt x="0" y="76"/>
                              <a:pt x="0" y="171"/>
                            </a:cubicBezTo>
                            <a:cubicBezTo>
                              <a:pt x="0" y="171"/>
                              <a:pt x="0" y="171"/>
                              <a:pt x="0" y="171"/>
                            </a:cubicBezTo>
                            <a:cubicBezTo>
                              <a:pt x="0" y="265"/>
                              <a:pt x="75" y="342"/>
                              <a:pt x="167" y="342"/>
                            </a:cubicBezTo>
                            <a:cubicBezTo>
                              <a:pt x="167" y="342"/>
                              <a:pt x="167" y="342"/>
                              <a:pt x="167" y="342"/>
                            </a:cubicBezTo>
                            <a:cubicBezTo>
                              <a:pt x="167" y="342"/>
                              <a:pt x="167" y="342"/>
                              <a:pt x="167" y="342"/>
                            </a:cubicBezTo>
                            <a:cubicBezTo>
                              <a:pt x="259" y="342"/>
                              <a:pt x="334" y="265"/>
                              <a:pt x="334" y="171"/>
                            </a:cubicBezTo>
                            <a:cubicBezTo>
                              <a:pt x="334" y="171"/>
                              <a:pt x="334" y="171"/>
                              <a:pt x="334" y="171"/>
                            </a:cubicBezTo>
                            <a:cubicBezTo>
                              <a:pt x="334" y="76"/>
                              <a:pt x="259" y="0"/>
                              <a:pt x="167" y="0"/>
                            </a:cubicBezTo>
                          </a:path>
                        </a:pathLst>
                      </a:custGeom>
                      <a:solidFill>
                        <a:schemeClr val="bg2">
                          <a:alpha val="50000"/>
                        </a:schemeClr>
                      </a:solidFill>
                      <a:ln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55" name="Freeform 147">
                        <a:extLst>
                          <a:ext uri="{FF2B5EF4-FFF2-40B4-BE49-F238E27FC236}">
                            <a16:creationId xmlns:a16="http://schemas.microsoft.com/office/drawing/2014/main" id="{7AB1FCE2-07E9-48DE-B1BC-1DDA9E1A966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025813" y="2209706"/>
                        <a:ext cx="958522" cy="1533880"/>
                      </a:xfrm>
                      <a:custGeom>
                        <a:avLst/>
                        <a:gdLst>
                          <a:gd name="T0" fmla="*/ 363 w 363"/>
                          <a:gd name="T1" fmla="*/ 186 h 580"/>
                          <a:gd name="T2" fmla="*/ 181 w 363"/>
                          <a:gd name="T3" fmla="*/ 0 h 580"/>
                          <a:gd name="T4" fmla="*/ 0 w 363"/>
                          <a:gd name="T5" fmla="*/ 186 h 580"/>
                          <a:gd name="T6" fmla="*/ 174 w 363"/>
                          <a:gd name="T7" fmla="*/ 372 h 580"/>
                          <a:gd name="T8" fmla="*/ 174 w 363"/>
                          <a:gd name="T9" fmla="*/ 537 h 580"/>
                          <a:gd name="T10" fmla="*/ 159 w 363"/>
                          <a:gd name="T11" fmla="*/ 558 h 580"/>
                          <a:gd name="T12" fmla="*/ 181 w 363"/>
                          <a:gd name="T13" fmla="*/ 580 h 580"/>
                          <a:gd name="T14" fmla="*/ 203 w 363"/>
                          <a:gd name="T15" fmla="*/ 558 h 580"/>
                          <a:gd name="T16" fmla="*/ 188 w 363"/>
                          <a:gd name="T17" fmla="*/ 537 h 580"/>
                          <a:gd name="T18" fmla="*/ 188 w 363"/>
                          <a:gd name="T19" fmla="*/ 372 h 580"/>
                          <a:gd name="T20" fmla="*/ 363 w 363"/>
                          <a:gd name="T21" fmla="*/ 186 h 580"/>
                          <a:gd name="T22" fmla="*/ 14 w 363"/>
                          <a:gd name="T23" fmla="*/ 186 h 580"/>
                          <a:gd name="T24" fmla="*/ 181 w 363"/>
                          <a:gd name="T25" fmla="*/ 15 h 580"/>
                          <a:gd name="T26" fmla="*/ 348 w 363"/>
                          <a:gd name="T27" fmla="*/ 186 h 580"/>
                          <a:gd name="T28" fmla="*/ 181 w 363"/>
                          <a:gd name="T29" fmla="*/ 357 h 580"/>
                          <a:gd name="T30" fmla="*/ 14 w 363"/>
                          <a:gd name="T31" fmla="*/ 186 h 5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363" h="580">
                            <a:moveTo>
                              <a:pt x="363" y="186"/>
                            </a:moveTo>
                            <a:cubicBezTo>
                              <a:pt x="363" y="83"/>
                              <a:pt x="281" y="0"/>
                              <a:pt x="181" y="0"/>
                            </a:cubicBezTo>
                            <a:cubicBezTo>
                              <a:pt x="81" y="0"/>
                              <a:pt x="0" y="83"/>
                              <a:pt x="0" y="186"/>
                            </a:cubicBezTo>
                            <a:cubicBezTo>
                              <a:pt x="0" y="286"/>
                              <a:pt x="77" y="368"/>
                              <a:pt x="174" y="372"/>
                            </a:cubicBezTo>
                            <a:cubicBezTo>
                              <a:pt x="174" y="537"/>
                              <a:pt x="174" y="537"/>
                              <a:pt x="174" y="537"/>
                            </a:cubicBezTo>
                            <a:cubicBezTo>
                              <a:pt x="166" y="540"/>
                              <a:pt x="159" y="548"/>
                              <a:pt x="159" y="558"/>
                            </a:cubicBezTo>
                            <a:cubicBezTo>
                              <a:pt x="159" y="570"/>
                              <a:pt x="169" y="580"/>
                              <a:pt x="181" y="580"/>
                            </a:cubicBezTo>
                            <a:cubicBezTo>
                              <a:pt x="193" y="580"/>
                              <a:pt x="203" y="570"/>
                              <a:pt x="203" y="558"/>
                            </a:cubicBezTo>
                            <a:cubicBezTo>
                              <a:pt x="203" y="548"/>
                              <a:pt x="197" y="540"/>
                              <a:pt x="188" y="537"/>
                            </a:cubicBezTo>
                            <a:cubicBezTo>
                              <a:pt x="188" y="372"/>
                              <a:pt x="188" y="372"/>
                              <a:pt x="188" y="372"/>
                            </a:cubicBezTo>
                            <a:cubicBezTo>
                              <a:pt x="285" y="368"/>
                              <a:pt x="363" y="286"/>
                              <a:pt x="363" y="186"/>
                            </a:cubicBezTo>
                            <a:moveTo>
                              <a:pt x="14" y="186"/>
                            </a:moveTo>
                            <a:cubicBezTo>
                              <a:pt x="14" y="91"/>
                              <a:pt x="89" y="15"/>
                              <a:pt x="181" y="15"/>
                            </a:cubicBezTo>
                            <a:cubicBezTo>
                              <a:pt x="273" y="15"/>
                              <a:pt x="348" y="91"/>
                              <a:pt x="348" y="186"/>
                            </a:cubicBezTo>
                            <a:cubicBezTo>
                              <a:pt x="348" y="280"/>
                              <a:pt x="273" y="357"/>
                              <a:pt x="181" y="357"/>
                            </a:cubicBezTo>
                            <a:cubicBezTo>
                              <a:pt x="89" y="357"/>
                              <a:pt x="14" y="280"/>
                              <a:pt x="14" y="186"/>
                            </a:cubicBezTo>
                          </a:path>
                        </a:pathLst>
                      </a:custGeom>
                      <a:solidFill>
                        <a:srgbClr val="26A8B8"/>
                      </a:solidFill>
                      <a:ln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  <p:grpSp>
                  <p:nvGrpSpPr>
                    <p:cNvPr id="148" name="Group 147">
                      <a:extLst>
                        <a:ext uri="{FF2B5EF4-FFF2-40B4-BE49-F238E27FC236}">
                          <a16:creationId xmlns:a16="http://schemas.microsoft.com/office/drawing/2014/main" id="{E2D66931-279F-4085-8DD9-76095CF3D5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63032" y="2402660"/>
                      <a:ext cx="410092" cy="472204"/>
                      <a:chOff x="8263032" y="2402660"/>
                      <a:chExt cx="410092" cy="472204"/>
                    </a:xfrm>
                    <a:solidFill>
                      <a:schemeClr val="accent3"/>
                    </a:solidFill>
                  </p:grpSpPr>
                  <p:sp>
                    <p:nvSpPr>
                      <p:cNvPr id="150" name="Rectangle 150">
                        <a:extLst>
                          <a:ext uri="{FF2B5EF4-FFF2-40B4-BE49-F238E27FC236}">
                            <a16:creationId xmlns:a16="http://schemas.microsoft.com/office/drawing/2014/main" id="{2A5EBD95-ACF6-4801-802E-E8C33E9AEB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263032" y="2687595"/>
                        <a:ext cx="108419" cy="187269"/>
                      </a:xfrm>
                      <a:prstGeom prst="rect">
                        <a:avLst/>
                      </a:prstGeom>
                      <a:solidFill>
                        <a:srgbClr val="26A8B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" name="Rectangle 151">
                        <a:extLst>
                          <a:ext uri="{FF2B5EF4-FFF2-40B4-BE49-F238E27FC236}">
                            <a16:creationId xmlns:a16="http://schemas.microsoft.com/office/drawing/2014/main" id="{27D08313-3D92-40CE-B54C-8A32A5222B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08412" y="2613673"/>
                        <a:ext cx="105955" cy="261191"/>
                      </a:xfrm>
                      <a:prstGeom prst="rect">
                        <a:avLst/>
                      </a:prstGeom>
                      <a:solidFill>
                        <a:srgbClr val="26A8B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52" name="Rectangle 152">
                        <a:extLst>
                          <a:ext uri="{FF2B5EF4-FFF2-40B4-BE49-F238E27FC236}">
                            <a16:creationId xmlns:a16="http://schemas.microsoft.com/office/drawing/2014/main" id="{289355CD-CC8C-4ABE-B638-AF23EDAB623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553792" y="2563160"/>
                        <a:ext cx="105955" cy="311704"/>
                      </a:xfrm>
                      <a:prstGeom prst="rect">
                        <a:avLst/>
                      </a:prstGeom>
                      <a:solidFill>
                        <a:srgbClr val="26A8B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3" name="Freeform 153">
                        <a:extLst>
                          <a:ext uri="{FF2B5EF4-FFF2-40B4-BE49-F238E27FC236}">
                            <a16:creationId xmlns:a16="http://schemas.microsoft.com/office/drawing/2014/main" id="{BFA6BC0E-3C2A-4B55-8349-6503E2C2672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278873" y="2402660"/>
                        <a:ext cx="394251" cy="269815"/>
                      </a:xfrm>
                      <a:custGeom>
                        <a:avLst/>
                        <a:gdLst>
                          <a:gd name="T0" fmla="*/ 129 w 320"/>
                          <a:gd name="T1" fmla="*/ 112 h 219"/>
                          <a:gd name="T2" fmla="*/ 157 w 320"/>
                          <a:gd name="T3" fmla="*/ 142 h 219"/>
                          <a:gd name="T4" fmla="*/ 157 w 320"/>
                          <a:gd name="T5" fmla="*/ 142 h 219"/>
                          <a:gd name="T6" fmla="*/ 180 w 320"/>
                          <a:gd name="T7" fmla="*/ 165 h 219"/>
                          <a:gd name="T8" fmla="*/ 180 w 320"/>
                          <a:gd name="T9" fmla="*/ 165 h 219"/>
                          <a:gd name="T10" fmla="*/ 180 w 320"/>
                          <a:gd name="T11" fmla="*/ 165 h 219"/>
                          <a:gd name="T12" fmla="*/ 204 w 320"/>
                          <a:gd name="T13" fmla="*/ 142 h 219"/>
                          <a:gd name="T14" fmla="*/ 204 w 320"/>
                          <a:gd name="T15" fmla="*/ 142 h 219"/>
                          <a:gd name="T16" fmla="*/ 292 w 320"/>
                          <a:gd name="T17" fmla="*/ 54 h 219"/>
                          <a:gd name="T18" fmla="*/ 303 w 320"/>
                          <a:gd name="T19" fmla="*/ 64 h 219"/>
                          <a:gd name="T20" fmla="*/ 311 w 320"/>
                          <a:gd name="T21" fmla="*/ 32 h 219"/>
                          <a:gd name="T22" fmla="*/ 320 w 320"/>
                          <a:gd name="T23" fmla="*/ 0 h 219"/>
                          <a:gd name="T24" fmla="*/ 288 w 320"/>
                          <a:gd name="T25" fmla="*/ 9 h 219"/>
                          <a:gd name="T26" fmla="*/ 255 w 320"/>
                          <a:gd name="T27" fmla="*/ 17 h 219"/>
                          <a:gd name="T28" fmla="*/ 268 w 320"/>
                          <a:gd name="T29" fmla="*/ 28 h 219"/>
                          <a:gd name="T30" fmla="*/ 180 w 320"/>
                          <a:gd name="T31" fmla="*/ 118 h 219"/>
                          <a:gd name="T32" fmla="*/ 129 w 320"/>
                          <a:gd name="T33" fmla="*/ 64 h 219"/>
                          <a:gd name="T34" fmla="*/ 129 w 320"/>
                          <a:gd name="T35" fmla="*/ 64 h 219"/>
                          <a:gd name="T36" fmla="*/ 129 w 320"/>
                          <a:gd name="T37" fmla="*/ 64 h 219"/>
                          <a:gd name="T38" fmla="*/ 0 w 320"/>
                          <a:gd name="T39" fmla="*/ 195 h 219"/>
                          <a:gd name="T40" fmla="*/ 24 w 320"/>
                          <a:gd name="T41" fmla="*/ 219 h 219"/>
                          <a:gd name="T42" fmla="*/ 129 w 320"/>
                          <a:gd name="T43" fmla="*/ 112 h 2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</a:cxnLst>
                        <a:rect l="0" t="0" r="r" b="b"/>
                        <a:pathLst>
                          <a:path w="320" h="219">
                            <a:moveTo>
                              <a:pt x="129" y="112"/>
                            </a:moveTo>
                            <a:lnTo>
                              <a:pt x="157" y="142"/>
                            </a:lnTo>
                            <a:lnTo>
                              <a:pt x="157" y="142"/>
                            </a:lnTo>
                            <a:lnTo>
                              <a:pt x="180" y="165"/>
                            </a:lnTo>
                            <a:lnTo>
                              <a:pt x="180" y="165"/>
                            </a:lnTo>
                            <a:lnTo>
                              <a:pt x="180" y="165"/>
                            </a:lnTo>
                            <a:lnTo>
                              <a:pt x="204" y="142"/>
                            </a:lnTo>
                            <a:lnTo>
                              <a:pt x="204" y="142"/>
                            </a:lnTo>
                            <a:lnTo>
                              <a:pt x="292" y="54"/>
                            </a:lnTo>
                            <a:lnTo>
                              <a:pt x="303" y="64"/>
                            </a:lnTo>
                            <a:lnTo>
                              <a:pt x="311" y="32"/>
                            </a:lnTo>
                            <a:lnTo>
                              <a:pt x="320" y="0"/>
                            </a:lnTo>
                            <a:lnTo>
                              <a:pt x="288" y="9"/>
                            </a:lnTo>
                            <a:lnTo>
                              <a:pt x="255" y="17"/>
                            </a:lnTo>
                            <a:lnTo>
                              <a:pt x="268" y="28"/>
                            </a:lnTo>
                            <a:lnTo>
                              <a:pt x="180" y="118"/>
                            </a:lnTo>
                            <a:lnTo>
                              <a:pt x="129" y="64"/>
                            </a:lnTo>
                            <a:lnTo>
                              <a:pt x="129" y="64"/>
                            </a:lnTo>
                            <a:lnTo>
                              <a:pt x="129" y="64"/>
                            </a:lnTo>
                            <a:lnTo>
                              <a:pt x="0" y="195"/>
                            </a:lnTo>
                            <a:lnTo>
                              <a:pt x="24" y="219"/>
                            </a:lnTo>
                            <a:lnTo>
                              <a:pt x="129" y="112"/>
                            </a:lnTo>
                            <a:close/>
                          </a:path>
                        </a:pathLst>
                      </a:custGeom>
                      <a:solidFill>
                        <a:srgbClr val="26A8B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</p:grpSp>
          </p:grpSp>
        </p:grpSp>
      </p:grpSp>
      <p:pic>
        <p:nvPicPr>
          <p:cNvPr id="209" name="Picture 208" descr="A picture containing toy&#10;&#10;Description automatically generated">
            <a:extLst>
              <a:ext uri="{FF2B5EF4-FFF2-40B4-BE49-F238E27FC236}">
                <a16:creationId xmlns:a16="http://schemas.microsoft.com/office/drawing/2014/main" id="{B9EE1F30-F9FB-430B-94C4-F8C744B76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5217">
            <a:off x="5144704" y="3427844"/>
            <a:ext cx="894323" cy="894323"/>
          </a:xfrm>
          <a:prstGeom prst="rect">
            <a:avLst/>
          </a:prstGeom>
        </p:spPr>
      </p:pic>
      <p:pic>
        <p:nvPicPr>
          <p:cNvPr id="210" name="Picture 209" descr="A picture containing toy&#10;&#10;Description automatically generated">
            <a:extLst>
              <a:ext uri="{FF2B5EF4-FFF2-40B4-BE49-F238E27FC236}">
                <a16:creationId xmlns:a16="http://schemas.microsoft.com/office/drawing/2014/main" id="{B6BEEBB8-9F91-4AB2-B1CE-EBB40B1AE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5217">
            <a:off x="6041232" y="3635061"/>
            <a:ext cx="867015" cy="867015"/>
          </a:xfrm>
          <a:prstGeom prst="rect">
            <a:avLst/>
          </a:prstGeom>
        </p:spPr>
      </p:pic>
      <p:pic>
        <p:nvPicPr>
          <p:cNvPr id="211" name="Picture 20" descr="Image result for winning trophy green vector">
            <a:extLst>
              <a:ext uri="{FF2B5EF4-FFF2-40B4-BE49-F238E27FC236}">
                <a16:creationId xmlns:a16="http://schemas.microsoft.com/office/drawing/2014/main" id="{5A0D51A1-7FEF-4B8C-BCE8-DCC6225EF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0" t="25948" r="14827" b="4762"/>
          <a:stretch/>
        </p:blipFill>
        <p:spPr bwMode="auto">
          <a:xfrm>
            <a:off x="4170590" y="1817880"/>
            <a:ext cx="414338" cy="4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C2B4FB-ED19-4F15-B2BD-06E72D415C58}"/>
              </a:ext>
            </a:extLst>
          </p:cNvPr>
          <p:cNvCxnSpPr>
            <a:cxnSpLocks/>
          </p:cNvCxnSpPr>
          <p:nvPr/>
        </p:nvCxnSpPr>
        <p:spPr>
          <a:xfrm>
            <a:off x="229151" y="1039433"/>
            <a:ext cx="4608204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E2FCC1A-1F4F-4309-A7C9-C56AD35435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r="40901" b="44102"/>
          <a:stretch/>
        </p:blipFill>
        <p:spPr>
          <a:xfrm>
            <a:off x="5563883" y="2158102"/>
            <a:ext cx="1592222" cy="1658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74B2D-A04B-4FBB-8145-4B9121733B93}"/>
              </a:ext>
            </a:extLst>
          </p:cNvPr>
          <p:cNvSpPr txBox="1"/>
          <p:nvPr/>
        </p:nvSpPr>
        <p:spPr>
          <a:xfrm>
            <a:off x="238307" y="1967286"/>
            <a:ext cx="353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Extract data from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Chatbot answering basic queries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Finalize visualizations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Test cloud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34BD0-E7A8-4575-9D13-A45DE4AD7DAA}"/>
              </a:ext>
            </a:extLst>
          </p:cNvPr>
          <p:cNvSpPr txBox="1"/>
          <p:nvPr/>
        </p:nvSpPr>
        <p:spPr>
          <a:xfrm>
            <a:off x="6070180" y="5372004"/>
            <a:ext cx="3536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Fine –tuning the data samples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Chatbot interacting with users and answer customized queries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World Map and index page functional on the 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394F2-478C-4CE3-B0AA-26CCDCBD4901}"/>
              </a:ext>
            </a:extLst>
          </p:cNvPr>
          <p:cNvSpPr txBox="1"/>
          <p:nvPr/>
        </p:nvSpPr>
        <p:spPr>
          <a:xfrm>
            <a:off x="9421708" y="3365364"/>
            <a:ext cx="2748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Performing user-based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Refining scope of chatbot to Ireland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Hosting website on AWS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Automating ETL process</a:t>
            </a:r>
          </a:p>
        </p:txBody>
      </p:sp>
    </p:spTree>
    <p:extLst>
      <p:ext uri="{BB962C8B-B14F-4D97-AF65-F5344CB8AC3E}">
        <p14:creationId xmlns:p14="http://schemas.microsoft.com/office/powerpoint/2010/main" val="348123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5821E3C-49D3-4F5B-8163-FACAE6439F4D}"/>
              </a:ext>
            </a:extLst>
          </p:cNvPr>
          <p:cNvGrpSpPr/>
          <p:nvPr/>
        </p:nvGrpSpPr>
        <p:grpSpPr>
          <a:xfrm rot="180534">
            <a:off x="333645" y="1226789"/>
            <a:ext cx="5553847" cy="5170290"/>
            <a:chOff x="724759" y="4481661"/>
            <a:chExt cx="1361698" cy="1315360"/>
          </a:xfrm>
        </p:grpSpPr>
        <p:sp>
          <p:nvSpPr>
            <p:cNvPr id="32" name="Rectangle 19">
              <a:extLst>
                <a:ext uri="{FF2B5EF4-FFF2-40B4-BE49-F238E27FC236}">
                  <a16:creationId xmlns:a16="http://schemas.microsoft.com/office/drawing/2014/main" id="{7954FBEC-01E3-4214-8ACF-14DDAB232C0A}"/>
                </a:ext>
              </a:extLst>
            </p:cNvPr>
            <p:cNvSpPr/>
            <p:nvPr/>
          </p:nvSpPr>
          <p:spPr>
            <a:xfrm rot="21388734">
              <a:off x="724759" y="448647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9FB251-6FF9-44E0-925A-79D93CF12CA3}"/>
                </a:ext>
              </a:extLst>
            </p:cNvPr>
            <p:cNvGrpSpPr/>
            <p:nvPr/>
          </p:nvGrpSpPr>
          <p:grpSpPr>
            <a:xfrm>
              <a:off x="1324832" y="4481661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1C49541-C46B-4200-83AD-8C14002B2DE8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B5F12ED-05CF-4976-AFA6-187D6F236C6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A624D06-8D65-42FE-98F1-C9A7A13A20DC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DC478D1-C776-47E6-B6DD-E1FC40D2DC5C}"/>
              </a:ext>
            </a:extLst>
          </p:cNvPr>
          <p:cNvGrpSpPr/>
          <p:nvPr/>
        </p:nvGrpSpPr>
        <p:grpSpPr>
          <a:xfrm>
            <a:off x="6173275" y="1334160"/>
            <a:ext cx="5517530" cy="4937464"/>
            <a:chOff x="5572332" y="1576712"/>
            <a:chExt cx="1361698" cy="1315363"/>
          </a:xfrm>
        </p:grpSpPr>
        <p:sp>
          <p:nvSpPr>
            <p:cNvPr id="42" name="Rectangle 19">
              <a:extLst>
                <a:ext uri="{FF2B5EF4-FFF2-40B4-BE49-F238E27FC236}">
                  <a16:creationId xmlns:a16="http://schemas.microsoft.com/office/drawing/2014/main" id="{37F6427D-BD1A-4240-A4F4-3F6AA4EDC8A2}"/>
                </a:ext>
              </a:extLst>
            </p:cNvPr>
            <p:cNvSpPr/>
            <p:nvPr/>
          </p:nvSpPr>
          <p:spPr>
            <a:xfrm rot="21599113">
              <a:off x="5572332" y="1581530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7CE66FC-3588-48BD-8F8D-2A66B02809A5}"/>
                </a:ext>
              </a:extLst>
            </p:cNvPr>
            <p:cNvGrpSpPr/>
            <p:nvPr/>
          </p:nvGrpSpPr>
          <p:grpSpPr>
            <a:xfrm rot="21599113">
              <a:off x="6172260" y="1576712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21E5B5C-D511-472E-8330-961A455B4F1F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D9B7613-1432-49A7-81E8-5830FD212299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19544AC-0A1A-490C-AB2D-3B6E2B01EDF0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832193-14C8-4B80-A3E8-772FA0AE3819}"/>
              </a:ext>
            </a:extLst>
          </p:cNvPr>
          <p:cNvSpPr txBox="1"/>
          <p:nvPr/>
        </p:nvSpPr>
        <p:spPr>
          <a:xfrm>
            <a:off x="587142" y="264400"/>
            <a:ext cx="4088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Reflections…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464DD-1C3D-43B2-A254-01785E8112A0}"/>
              </a:ext>
            </a:extLst>
          </p:cNvPr>
          <p:cNvCxnSpPr>
            <a:cxnSpLocks/>
          </p:cNvCxnSpPr>
          <p:nvPr/>
        </p:nvCxnSpPr>
        <p:spPr>
          <a:xfrm>
            <a:off x="587142" y="1001027"/>
            <a:ext cx="4261305" cy="0"/>
          </a:xfrm>
          <a:prstGeom prst="line">
            <a:avLst/>
          </a:prstGeom>
          <a:noFill/>
          <a:ln w="38100" cap="flat" cmpd="sng" algn="ctr">
            <a:solidFill>
              <a:srgbClr val="FF0066"/>
            </a:solidFill>
            <a:prstDash val="solid"/>
            <a:miter lim="800000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3B0AEF-F1B7-4C8C-B9F1-FEADB7FCBA38}"/>
              </a:ext>
            </a:extLst>
          </p:cNvPr>
          <p:cNvSpPr txBox="1"/>
          <p:nvPr/>
        </p:nvSpPr>
        <p:spPr>
          <a:xfrm>
            <a:off x="8086293" y="2264692"/>
            <a:ext cx="1691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49DAF-8917-4876-8452-952EA3C30443}"/>
              </a:ext>
            </a:extLst>
          </p:cNvPr>
          <p:cNvSpPr txBox="1"/>
          <p:nvPr/>
        </p:nvSpPr>
        <p:spPr>
          <a:xfrm>
            <a:off x="2366656" y="2264692"/>
            <a:ext cx="1542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83806-BE94-4B61-8E4C-A6477743C122}"/>
              </a:ext>
            </a:extLst>
          </p:cNvPr>
          <p:cNvSpPr txBox="1"/>
          <p:nvPr/>
        </p:nvSpPr>
        <p:spPr>
          <a:xfrm>
            <a:off x="587142" y="2933965"/>
            <a:ext cx="51012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Standardized framework for data collection and 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Exploration of different cloud platforms and resources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Team communication was top quality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Jira and Git encouraged accountability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Learnt to pivot and better prepare for contingencies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5EE8E-7CA6-429C-8F43-694E8913DCFB}"/>
              </a:ext>
            </a:extLst>
          </p:cNvPr>
          <p:cNvSpPr txBox="1"/>
          <p:nvPr/>
        </p:nvSpPr>
        <p:spPr>
          <a:xfrm>
            <a:off x="6358927" y="2890230"/>
            <a:ext cx="51012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Given the initial vision, the chatbot is not flexible enough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Underestimated the time required to train the chatbot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Further inspection and utilization of other visualization tools could have been done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Team would have further benefitted if each worked on multiple aspects of the project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26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12115B-BE3C-45C7-8618-49B80D352D4C}"/>
              </a:ext>
            </a:extLst>
          </p:cNvPr>
          <p:cNvSpPr txBox="1"/>
          <p:nvPr/>
        </p:nvSpPr>
        <p:spPr>
          <a:xfrm>
            <a:off x="4526499" y="2413337"/>
            <a:ext cx="3387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6000" dirty="0">
                <a:solidFill>
                  <a:prstClr val="black"/>
                </a:solidFill>
                <a:latin typeface="Calibri" panose="020F0502020204030204"/>
              </a:rPr>
              <a:t>Thank You</a:t>
            </a:r>
            <a:endParaRPr kumimoji="0" lang="en-IE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69E7B6-B422-4F3A-9084-7CDDB9D5CDBF}"/>
              </a:ext>
            </a:extLst>
          </p:cNvPr>
          <p:cNvCxnSpPr>
            <a:cxnSpLocks/>
          </p:cNvCxnSpPr>
          <p:nvPr/>
        </p:nvCxnSpPr>
        <p:spPr>
          <a:xfrm>
            <a:off x="4526499" y="3429000"/>
            <a:ext cx="337584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E0C7D57-77FE-47DE-BABE-02E93F229BFD}"/>
              </a:ext>
            </a:extLst>
          </p:cNvPr>
          <p:cNvGrpSpPr/>
          <p:nvPr/>
        </p:nvGrpSpPr>
        <p:grpSpPr>
          <a:xfrm>
            <a:off x="5211197" y="3710519"/>
            <a:ext cx="1769605" cy="216423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C676AA-8900-4422-8AF2-C11ADD934F7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8CDEF6-0275-45F0-827E-32321C4E944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F9879E-B53A-4315-BB6A-BF76FD7AEC64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C2E49F-B415-4110-A1AD-1F3AC6BF7BD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4E34B2-21CB-4009-8B3C-4780C6AC6A47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033F5A-AA33-48CD-BC37-D1C46536AAB9}"/>
              </a:ext>
            </a:extLst>
          </p:cNvPr>
          <p:cNvSpPr txBox="1"/>
          <p:nvPr/>
        </p:nvSpPr>
        <p:spPr>
          <a:xfrm>
            <a:off x="9000988" y="5582094"/>
            <a:ext cx="1185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TEAM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FC3C59B2-DF5F-4085-9131-E55B0B6F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991" y="5071397"/>
            <a:ext cx="1608839" cy="16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8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BU - Public Service Media are trusted source of information on ...">
            <a:extLst>
              <a:ext uri="{FF2B5EF4-FFF2-40B4-BE49-F238E27FC236}">
                <a16:creationId xmlns:a16="http://schemas.microsoft.com/office/drawing/2014/main" id="{0F89C255-FBAA-4C61-949F-441185FF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338"/>
            <a:ext cx="12221044" cy="68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ECF7D8-20A1-4D35-A0BF-434D47536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09" y="271862"/>
            <a:ext cx="4400514" cy="1325563"/>
          </a:xfrm>
        </p:spPr>
        <p:txBody>
          <a:bodyPr/>
          <a:lstStyle/>
          <a:p>
            <a:r>
              <a:rPr lang="en-IE" b="1" dirty="0">
                <a:solidFill>
                  <a:schemeClr val="bg1"/>
                </a:solidFill>
                <a:latin typeface="+mn-lt"/>
                <a:cs typeface="David" panose="020B0604020202020204" pitchFamily="34" charset="-79"/>
              </a:rPr>
              <a:t>Current Scenario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E347B-DBA0-4E9D-B7A3-FA9E0C6DEE41}"/>
              </a:ext>
            </a:extLst>
          </p:cNvPr>
          <p:cNvSpPr txBox="1"/>
          <p:nvPr/>
        </p:nvSpPr>
        <p:spPr>
          <a:xfrm>
            <a:off x="976421" y="3815587"/>
            <a:ext cx="2704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chemeClr val="bg1"/>
                </a:solidFill>
                <a:cs typeface="David" panose="020E0502060401010101" pitchFamily="34" charset="-79"/>
              </a:rPr>
              <a:t>Too much info</a:t>
            </a:r>
            <a:endParaRPr lang="en-IE" b="1" dirty="0">
              <a:solidFill>
                <a:schemeClr val="bg1"/>
              </a:solidFill>
              <a:cs typeface="David" panose="020E0502060401010101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AD4E9-5ED8-42DE-812C-65032D2355DA}"/>
              </a:ext>
            </a:extLst>
          </p:cNvPr>
          <p:cNvSpPr txBox="1"/>
          <p:nvPr/>
        </p:nvSpPr>
        <p:spPr>
          <a:xfrm>
            <a:off x="8481181" y="381558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b="1" dirty="0">
                <a:solidFill>
                  <a:schemeClr val="bg1"/>
                </a:solidFill>
                <a:cs typeface="David" panose="020E0502060401010101" pitchFamily="34" charset="-79"/>
              </a:rPr>
              <a:t>Time Consuming</a:t>
            </a:r>
            <a:endParaRPr lang="en-IE" b="1" dirty="0">
              <a:solidFill>
                <a:schemeClr val="bg1"/>
              </a:solidFill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8CA0B-C202-494A-941D-9C7D19A10237}"/>
              </a:ext>
            </a:extLst>
          </p:cNvPr>
          <p:cNvSpPr txBox="1"/>
          <p:nvPr/>
        </p:nvSpPr>
        <p:spPr>
          <a:xfrm>
            <a:off x="5238714" y="3815588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b="1" dirty="0">
                <a:solidFill>
                  <a:schemeClr val="bg1"/>
                </a:solidFill>
                <a:cs typeface="David" panose="020E0502060401010101" pitchFamily="34" charset="-79"/>
              </a:rPr>
              <a:t>Stressful</a:t>
            </a:r>
            <a:endParaRPr lang="en-IE" b="1" dirty="0">
              <a:solidFill>
                <a:schemeClr val="bg1"/>
              </a:solidFill>
              <a:cs typeface="David" panose="020E0502060401010101" pitchFamily="34" charset="-79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E6A93B4-9ED7-4876-B6AD-CCADE567F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638" y="2209952"/>
            <a:ext cx="1219048" cy="1219048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D81EA2-FACF-4C5D-8E40-996609A1E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99" y="2209952"/>
            <a:ext cx="1219048" cy="1219048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B077D3-7C62-4123-9A15-B95788777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76" y="2209952"/>
            <a:ext cx="1219048" cy="1219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A9071C2-B23F-420C-A78A-D4DA060E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21" y="2250847"/>
            <a:ext cx="535206" cy="5442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9BF42A-25D8-4CA9-8590-2C998B40A771}"/>
              </a:ext>
            </a:extLst>
          </p:cNvPr>
          <p:cNvCxnSpPr/>
          <p:nvPr/>
        </p:nvCxnSpPr>
        <p:spPr>
          <a:xfrm>
            <a:off x="1043329" y="1316437"/>
            <a:ext cx="398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188676-896D-426F-A37C-9179F800ED0B}"/>
              </a:ext>
            </a:extLst>
          </p:cNvPr>
          <p:cNvCxnSpPr>
            <a:cxnSpLocks/>
          </p:cNvCxnSpPr>
          <p:nvPr/>
        </p:nvCxnSpPr>
        <p:spPr>
          <a:xfrm>
            <a:off x="1043329" y="3719166"/>
            <a:ext cx="2263559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69CC7BA-71C3-49A1-9D11-3A2041DAFEC3}"/>
              </a:ext>
            </a:extLst>
          </p:cNvPr>
          <p:cNvCxnSpPr>
            <a:cxnSpLocks/>
          </p:cNvCxnSpPr>
          <p:nvPr/>
        </p:nvCxnSpPr>
        <p:spPr>
          <a:xfrm>
            <a:off x="8703381" y="3719166"/>
            <a:ext cx="2263559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C7A49A-269D-4704-BF8C-6722EAD2D82A}"/>
              </a:ext>
            </a:extLst>
          </p:cNvPr>
          <p:cNvCxnSpPr>
            <a:cxnSpLocks/>
          </p:cNvCxnSpPr>
          <p:nvPr/>
        </p:nvCxnSpPr>
        <p:spPr>
          <a:xfrm>
            <a:off x="4964220" y="3719166"/>
            <a:ext cx="2263559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C90F23-09D7-4D90-B381-112CEB5086E8}"/>
              </a:ext>
            </a:extLst>
          </p:cNvPr>
          <p:cNvSpPr txBox="1"/>
          <p:nvPr/>
        </p:nvSpPr>
        <p:spPr>
          <a:xfrm>
            <a:off x="968482" y="4536751"/>
            <a:ext cx="2712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bg1"/>
                </a:solidFill>
                <a:cs typeface="David" panose="020E0502060401010101" pitchFamily="34" charset="-79"/>
              </a:rPr>
              <a:t>More than 2500 websites worldwide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A43BB-DA86-45B1-B354-0A82EA761A0F}"/>
              </a:ext>
            </a:extLst>
          </p:cNvPr>
          <p:cNvSpPr txBox="1"/>
          <p:nvPr/>
        </p:nvSpPr>
        <p:spPr>
          <a:xfrm>
            <a:off x="4649833" y="4501128"/>
            <a:ext cx="3407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bg1"/>
                </a:solidFill>
              </a:rPr>
              <a:t>Information is dense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bg1"/>
                </a:solidFill>
              </a:rPr>
              <a:t>Confusion and mass hysteria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chemeClr val="bg1"/>
              </a:solidFill>
            </a:endParaRPr>
          </a:p>
          <a:p>
            <a:endParaRPr lang="en-IE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0CA0E-CE74-41E9-B2BC-AB58412F12A2}"/>
              </a:ext>
            </a:extLst>
          </p:cNvPr>
          <p:cNvSpPr txBox="1"/>
          <p:nvPr/>
        </p:nvSpPr>
        <p:spPr>
          <a:xfrm>
            <a:off x="8481181" y="4532487"/>
            <a:ext cx="3132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bg1"/>
                </a:solidFill>
                <a:cs typeface="David" panose="020E0502060401010101" pitchFamily="34" charset="-79"/>
              </a:rPr>
              <a:t>Difficulty accessing specific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bg1"/>
                </a:solidFill>
                <a:cs typeface="David" panose="020E0502060401010101" pitchFamily="34" charset="-79"/>
              </a:rPr>
              <a:t>Inconvenient for non tech-savvy users</a:t>
            </a:r>
          </a:p>
        </p:txBody>
      </p:sp>
    </p:spTree>
    <p:extLst>
      <p:ext uri="{BB962C8B-B14F-4D97-AF65-F5344CB8AC3E}">
        <p14:creationId xmlns:p14="http://schemas.microsoft.com/office/powerpoint/2010/main" val="261999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desk, table, monitor&#10;&#10;Description automatically generated">
            <a:extLst>
              <a:ext uri="{FF2B5EF4-FFF2-40B4-BE49-F238E27FC236}">
                <a16:creationId xmlns:a16="http://schemas.microsoft.com/office/drawing/2014/main" id="{8C323753-CD68-433F-8E2E-666CAFF17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6407" r="16222"/>
          <a:stretch/>
        </p:blipFill>
        <p:spPr>
          <a:xfrm>
            <a:off x="3146543" y="2027442"/>
            <a:ext cx="5237679" cy="4785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E1218-B704-4B67-B0E2-5AD37863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01" y="124708"/>
            <a:ext cx="4258266" cy="1325563"/>
          </a:xfrm>
        </p:spPr>
        <p:txBody>
          <a:bodyPr>
            <a:normAutofit/>
          </a:bodyPr>
          <a:lstStyle/>
          <a:p>
            <a:r>
              <a:rPr lang="en-IE" b="1" dirty="0">
                <a:latin typeface="+mn-lt"/>
                <a:cs typeface="David" panose="020E0502060401010101" pitchFamily="34" charset="-79"/>
              </a:rPr>
              <a:t>What We Offer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6F8146-063A-4586-BE4D-C279B5DB9F34}"/>
              </a:ext>
            </a:extLst>
          </p:cNvPr>
          <p:cNvCxnSpPr/>
          <p:nvPr/>
        </p:nvCxnSpPr>
        <p:spPr>
          <a:xfrm>
            <a:off x="694734" y="1155700"/>
            <a:ext cx="398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28B29C-3621-4416-8931-059A3109FF38}"/>
              </a:ext>
            </a:extLst>
          </p:cNvPr>
          <p:cNvSpPr txBox="1"/>
          <p:nvPr/>
        </p:nvSpPr>
        <p:spPr>
          <a:xfrm>
            <a:off x="1012899" y="3169303"/>
            <a:ext cx="1377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/>
              <a:t>Chatbot</a:t>
            </a:r>
            <a:endParaRPr lang="en-IE" sz="20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8D0079-780D-4E6F-934E-F3B0AA01EC55}"/>
              </a:ext>
            </a:extLst>
          </p:cNvPr>
          <p:cNvCxnSpPr>
            <a:cxnSpLocks/>
          </p:cNvCxnSpPr>
          <p:nvPr/>
        </p:nvCxnSpPr>
        <p:spPr>
          <a:xfrm>
            <a:off x="927548" y="3095506"/>
            <a:ext cx="1746751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70B81B3-BE3C-4C11-B55E-6F921A795011}"/>
              </a:ext>
            </a:extLst>
          </p:cNvPr>
          <p:cNvSpPr txBox="1"/>
          <p:nvPr/>
        </p:nvSpPr>
        <p:spPr>
          <a:xfrm>
            <a:off x="110006" y="3720179"/>
            <a:ext cx="3070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Platform to answer specific user queries</a:t>
            </a:r>
          </a:p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User friendly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B1C1B-F177-4D81-8726-D156DA721C85}"/>
              </a:ext>
            </a:extLst>
          </p:cNvPr>
          <p:cNvSpPr txBox="1"/>
          <p:nvPr/>
        </p:nvSpPr>
        <p:spPr>
          <a:xfrm>
            <a:off x="8405169" y="3169303"/>
            <a:ext cx="3905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/>
              <a:t>Interactive Visualization</a:t>
            </a:r>
            <a:endParaRPr lang="en-IE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B585F4-DB6D-403D-9E08-402AF87FAC3F}"/>
              </a:ext>
            </a:extLst>
          </p:cNvPr>
          <p:cNvCxnSpPr>
            <a:cxnSpLocks/>
          </p:cNvCxnSpPr>
          <p:nvPr/>
        </p:nvCxnSpPr>
        <p:spPr>
          <a:xfrm>
            <a:off x="9375219" y="3095506"/>
            <a:ext cx="1746751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5EF7F0-021C-4B3B-A188-404B8363DE3C}"/>
              </a:ext>
            </a:extLst>
          </p:cNvPr>
          <p:cNvSpPr txBox="1"/>
          <p:nvPr/>
        </p:nvSpPr>
        <p:spPr>
          <a:xfrm>
            <a:off x="8494228" y="3720179"/>
            <a:ext cx="34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Provides up to date COVID-19 stats</a:t>
            </a:r>
          </a:p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Extensive information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71A43B8-A2AF-4EAC-82D6-724EE146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21" y="1859892"/>
            <a:ext cx="1161818" cy="1161818"/>
          </a:xfrm>
          <a:prstGeom prst="rect">
            <a:avLst/>
          </a:prstGeom>
        </p:spPr>
      </p:pic>
      <p:pic>
        <p:nvPicPr>
          <p:cNvPr id="10242" name="Picture 2" descr="World map PNG">
            <a:extLst>
              <a:ext uri="{FF2B5EF4-FFF2-40B4-BE49-F238E27FC236}">
                <a16:creationId xmlns:a16="http://schemas.microsoft.com/office/drawing/2014/main" id="{DB1EEB7D-527D-4078-AB9D-B43C0C19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21" y="2368458"/>
            <a:ext cx="1600308" cy="65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EC9943-2995-4217-847D-4F8AB6075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6" t="55306" r="6588" b="4601"/>
          <a:stretch/>
        </p:blipFill>
        <p:spPr bwMode="auto">
          <a:xfrm>
            <a:off x="3384773" y="2186693"/>
            <a:ext cx="4795653" cy="29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1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desk, table, monitor&#10;&#10;Description automatically generated">
            <a:extLst>
              <a:ext uri="{FF2B5EF4-FFF2-40B4-BE49-F238E27FC236}">
                <a16:creationId xmlns:a16="http://schemas.microsoft.com/office/drawing/2014/main" id="{8C323753-CD68-433F-8E2E-666CAFF17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6407" r="16222"/>
          <a:stretch/>
        </p:blipFill>
        <p:spPr>
          <a:xfrm>
            <a:off x="3146543" y="2027442"/>
            <a:ext cx="5237679" cy="4785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E1218-B704-4B67-B0E2-5AD37863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01" y="124708"/>
            <a:ext cx="4258266" cy="1325563"/>
          </a:xfrm>
        </p:spPr>
        <p:txBody>
          <a:bodyPr>
            <a:normAutofit/>
          </a:bodyPr>
          <a:lstStyle/>
          <a:p>
            <a:r>
              <a:rPr lang="en-IE" b="1" dirty="0">
                <a:latin typeface="+mn-lt"/>
                <a:cs typeface="David" panose="020E0502060401010101" pitchFamily="34" charset="-79"/>
              </a:rPr>
              <a:t>What We Offer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6F8146-063A-4586-BE4D-C279B5DB9F34}"/>
              </a:ext>
            </a:extLst>
          </p:cNvPr>
          <p:cNvCxnSpPr/>
          <p:nvPr/>
        </p:nvCxnSpPr>
        <p:spPr>
          <a:xfrm>
            <a:off x="694734" y="1155700"/>
            <a:ext cx="398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28B29C-3621-4416-8931-059A3109FF38}"/>
              </a:ext>
            </a:extLst>
          </p:cNvPr>
          <p:cNvSpPr txBox="1"/>
          <p:nvPr/>
        </p:nvSpPr>
        <p:spPr>
          <a:xfrm>
            <a:off x="1012899" y="3169303"/>
            <a:ext cx="1377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/>
              <a:t>Chatbot</a:t>
            </a:r>
            <a:endParaRPr lang="en-IE" sz="20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8D0079-780D-4E6F-934E-F3B0AA01EC55}"/>
              </a:ext>
            </a:extLst>
          </p:cNvPr>
          <p:cNvCxnSpPr>
            <a:cxnSpLocks/>
          </p:cNvCxnSpPr>
          <p:nvPr/>
        </p:nvCxnSpPr>
        <p:spPr>
          <a:xfrm>
            <a:off x="927548" y="3095506"/>
            <a:ext cx="1746751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FB1C1B-F177-4D81-8726-D156DA721C85}"/>
              </a:ext>
            </a:extLst>
          </p:cNvPr>
          <p:cNvSpPr txBox="1"/>
          <p:nvPr/>
        </p:nvSpPr>
        <p:spPr>
          <a:xfrm>
            <a:off x="8405169" y="3169303"/>
            <a:ext cx="3905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/>
              <a:t>Interactive Visualization</a:t>
            </a:r>
            <a:endParaRPr lang="en-IE" sz="2000" b="1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71A43B8-A2AF-4EAC-82D6-724EE146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21" y="1859892"/>
            <a:ext cx="1161818" cy="1161818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5C1FCEA-1D2D-475A-AB0B-AD67022B2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2" t="54981" r="6178" b="6775"/>
          <a:stretch/>
        </p:blipFill>
        <p:spPr bwMode="auto">
          <a:xfrm>
            <a:off x="3378200" y="2210443"/>
            <a:ext cx="4809067" cy="29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9936AA-CDF2-4F32-B98D-FD94720C5899}"/>
              </a:ext>
            </a:extLst>
          </p:cNvPr>
          <p:cNvSpPr txBox="1"/>
          <p:nvPr/>
        </p:nvSpPr>
        <p:spPr>
          <a:xfrm>
            <a:off x="110006" y="3720179"/>
            <a:ext cx="3070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Platform to answer specific user queries</a:t>
            </a:r>
          </a:p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User friendly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5994E-A71B-4A52-9A1C-7EBCE6FD4F7F}"/>
              </a:ext>
            </a:extLst>
          </p:cNvPr>
          <p:cNvSpPr txBox="1"/>
          <p:nvPr/>
        </p:nvSpPr>
        <p:spPr>
          <a:xfrm>
            <a:off x="8494228" y="3720179"/>
            <a:ext cx="34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Provides up to date COVID-19 stats</a:t>
            </a:r>
          </a:p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Extensive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EE07E3-7773-4F4E-8234-2713A43BDC22}"/>
              </a:ext>
            </a:extLst>
          </p:cNvPr>
          <p:cNvCxnSpPr>
            <a:cxnSpLocks/>
          </p:cNvCxnSpPr>
          <p:nvPr/>
        </p:nvCxnSpPr>
        <p:spPr>
          <a:xfrm>
            <a:off x="9375219" y="3095506"/>
            <a:ext cx="1746751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World map PNG">
            <a:extLst>
              <a:ext uri="{FF2B5EF4-FFF2-40B4-BE49-F238E27FC236}">
                <a16:creationId xmlns:a16="http://schemas.microsoft.com/office/drawing/2014/main" id="{58DB16C4-8736-4EC4-B34F-326FCB3C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21" y="2368458"/>
            <a:ext cx="1600308" cy="65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82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desk, table, monitor&#10;&#10;Description automatically generated">
            <a:extLst>
              <a:ext uri="{FF2B5EF4-FFF2-40B4-BE49-F238E27FC236}">
                <a16:creationId xmlns:a16="http://schemas.microsoft.com/office/drawing/2014/main" id="{8C323753-CD68-433F-8E2E-666CAFF17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6407" r="16222"/>
          <a:stretch/>
        </p:blipFill>
        <p:spPr>
          <a:xfrm>
            <a:off x="3146543" y="2027442"/>
            <a:ext cx="5237679" cy="4785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E1218-B704-4B67-B0E2-5AD37863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01" y="124708"/>
            <a:ext cx="4258266" cy="1325563"/>
          </a:xfrm>
        </p:spPr>
        <p:txBody>
          <a:bodyPr>
            <a:normAutofit/>
          </a:bodyPr>
          <a:lstStyle/>
          <a:p>
            <a:r>
              <a:rPr lang="en-IE" b="1" dirty="0">
                <a:latin typeface="+mn-lt"/>
                <a:cs typeface="David" panose="020E0502060401010101" pitchFamily="34" charset="-79"/>
              </a:rPr>
              <a:t>What We Offer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6F8146-063A-4586-BE4D-C279B5DB9F34}"/>
              </a:ext>
            </a:extLst>
          </p:cNvPr>
          <p:cNvCxnSpPr/>
          <p:nvPr/>
        </p:nvCxnSpPr>
        <p:spPr>
          <a:xfrm>
            <a:off x="694734" y="1155700"/>
            <a:ext cx="398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28B29C-3621-4416-8931-059A3109FF38}"/>
              </a:ext>
            </a:extLst>
          </p:cNvPr>
          <p:cNvSpPr txBox="1"/>
          <p:nvPr/>
        </p:nvSpPr>
        <p:spPr>
          <a:xfrm>
            <a:off x="1012899" y="3169303"/>
            <a:ext cx="1377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/>
              <a:t>Chatbot</a:t>
            </a:r>
            <a:endParaRPr lang="en-IE" sz="20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8D0079-780D-4E6F-934E-F3B0AA01EC55}"/>
              </a:ext>
            </a:extLst>
          </p:cNvPr>
          <p:cNvCxnSpPr>
            <a:cxnSpLocks/>
          </p:cNvCxnSpPr>
          <p:nvPr/>
        </p:nvCxnSpPr>
        <p:spPr>
          <a:xfrm>
            <a:off x="927548" y="3095506"/>
            <a:ext cx="1746751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FB1C1B-F177-4D81-8726-D156DA721C85}"/>
              </a:ext>
            </a:extLst>
          </p:cNvPr>
          <p:cNvSpPr txBox="1"/>
          <p:nvPr/>
        </p:nvSpPr>
        <p:spPr>
          <a:xfrm>
            <a:off x="8405169" y="3169303"/>
            <a:ext cx="3905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/>
              <a:t>Interactive Visualization</a:t>
            </a:r>
            <a:endParaRPr lang="en-IE" sz="2000" b="1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71A43B8-A2AF-4EAC-82D6-724EE146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21" y="1859892"/>
            <a:ext cx="1161818" cy="1161818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7CDC9F9F-7158-4034-A17B-B3C9B51B2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54689" r="439" b="4015"/>
          <a:stretch/>
        </p:blipFill>
        <p:spPr bwMode="auto">
          <a:xfrm>
            <a:off x="3361865" y="2190647"/>
            <a:ext cx="4842336" cy="30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E1F17-20E2-4AF7-90DB-8A64B6CF5575}"/>
              </a:ext>
            </a:extLst>
          </p:cNvPr>
          <p:cNvSpPr txBox="1"/>
          <p:nvPr/>
        </p:nvSpPr>
        <p:spPr>
          <a:xfrm>
            <a:off x="110006" y="3720179"/>
            <a:ext cx="3070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Platform to answer specific user queries</a:t>
            </a:r>
          </a:p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User friendly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B88D5-3E29-40FF-91B2-AC7397273047}"/>
              </a:ext>
            </a:extLst>
          </p:cNvPr>
          <p:cNvSpPr txBox="1"/>
          <p:nvPr/>
        </p:nvSpPr>
        <p:spPr>
          <a:xfrm>
            <a:off x="8494228" y="3720179"/>
            <a:ext cx="34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Provides up to date COVID-19 stats</a:t>
            </a:r>
          </a:p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Extensive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9DE894-7DA5-4B4F-8A51-C2257612D93B}"/>
              </a:ext>
            </a:extLst>
          </p:cNvPr>
          <p:cNvCxnSpPr>
            <a:cxnSpLocks/>
          </p:cNvCxnSpPr>
          <p:nvPr/>
        </p:nvCxnSpPr>
        <p:spPr>
          <a:xfrm>
            <a:off x="9375219" y="3095506"/>
            <a:ext cx="1746751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World map PNG">
            <a:extLst>
              <a:ext uri="{FF2B5EF4-FFF2-40B4-BE49-F238E27FC236}">
                <a16:creationId xmlns:a16="http://schemas.microsoft.com/office/drawing/2014/main" id="{E8EA8C07-BAA4-4BB0-8C3F-9C2BA9FF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21" y="2368458"/>
            <a:ext cx="1600308" cy="65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desk, table, monitor&#10;&#10;Description automatically generated">
            <a:extLst>
              <a:ext uri="{FF2B5EF4-FFF2-40B4-BE49-F238E27FC236}">
                <a16:creationId xmlns:a16="http://schemas.microsoft.com/office/drawing/2014/main" id="{8C323753-CD68-433F-8E2E-666CAFF17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6407" r="16222"/>
          <a:stretch/>
        </p:blipFill>
        <p:spPr>
          <a:xfrm>
            <a:off x="3146543" y="2027442"/>
            <a:ext cx="5237679" cy="4785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E1218-B704-4B67-B0E2-5AD37863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01" y="124708"/>
            <a:ext cx="4258266" cy="1325563"/>
          </a:xfrm>
        </p:spPr>
        <p:txBody>
          <a:bodyPr>
            <a:normAutofit/>
          </a:bodyPr>
          <a:lstStyle/>
          <a:p>
            <a:r>
              <a:rPr lang="en-IE" b="1" dirty="0">
                <a:latin typeface="+mn-lt"/>
                <a:cs typeface="David" panose="020E0502060401010101" pitchFamily="34" charset="-79"/>
              </a:rPr>
              <a:t>What We Offer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6F8146-063A-4586-BE4D-C279B5DB9F34}"/>
              </a:ext>
            </a:extLst>
          </p:cNvPr>
          <p:cNvCxnSpPr/>
          <p:nvPr/>
        </p:nvCxnSpPr>
        <p:spPr>
          <a:xfrm>
            <a:off x="694734" y="1155700"/>
            <a:ext cx="398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28B29C-3621-4416-8931-059A3109FF38}"/>
              </a:ext>
            </a:extLst>
          </p:cNvPr>
          <p:cNvSpPr txBox="1"/>
          <p:nvPr/>
        </p:nvSpPr>
        <p:spPr>
          <a:xfrm>
            <a:off x="1012899" y="3169303"/>
            <a:ext cx="1377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/>
              <a:t>Chatbot</a:t>
            </a:r>
            <a:endParaRPr lang="en-IE" sz="20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8D0079-780D-4E6F-934E-F3B0AA01EC55}"/>
              </a:ext>
            </a:extLst>
          </p:cNvPr>
          <p:cNvCxnSpPr>
            <a:cxnSpLocks/>
          </p:cNvCxnSpPr>
          <p:nvPr/>
        </p:nvCxnSpPr>
        <p:spPr>
          <a:xfrm>
            <a:off x="927548" y="3095506"/>
            <a:ext cx="1746751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FB1C1B-F177-4D81-8726-D156DA721C85}"/>
              </a:ext>
            </a:extLst>
          </p:cNvPr>
          <p:cNvSpPr txBox="1"/>
          <p:nvPr/>
        </p:nvSpPr>
        <p:spPr>
          <a:xfrm>
            <a:off x="8405169" y="3169303"/>
            <a:ext cx="3905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/>
              <a:t>Interactive Visualization</a:t>
            </a:r>
            <a:endParaRPr lang="en-IE" sz="2000" b="1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71A43B8-A2AF-4EAC-82D6-724EE146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21" y="1859892"/>
            <a:ext cx="1161818" cy="1161818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B770BE3-8E78-4498-8F74-F0C3F9090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3" t="54590" r="245" b="3798"/>
          <a:stretch/>
        </p:blipFill>
        <p:spPr bwMode="auto">
          <a:xfrm>
            <a:off x="3396831" y="2208739"/>
            <a:ext cx="4817530" cy="29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90430-AE93-45F1-B63E-F1C79D993AD5}"/>
              </a:ext>
            </a:extLst>
          </p:cNvPr>
          <p:cNvSpPr txBox="1"/>
          <p:nvPr/>
        </p:nvSpPr>
        <p:spPr>
          <a:xfrm>
            <a:off x="110006" y="3720179"/>
            <a:ext cx="3070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Platform to answer specific user queries</a:t>
            </a:r>
          </a:p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User friendly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EB8F0-6DCC-4763-97F2-EC7F2F98635D}"/>
              </a:ext>
            </a:extLst>
          </p:cNvPr>
          <p:cNvSpPr txBox="1"/>
          <p:nvPr/>
        </p:nvSpPr>
        <p:spPr>
          <a:xfrm>
            <a:off x="8494228" y="3720179"/>
            <a:ext cx="34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Provides up to date COVID-19 stats</a:t>
            </a:r>
          </a:p>
          <a:p>
            <a:pPr marL="285750" indent="-285750"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IE" sz="2400" dirty="0"/>
              <a:t>Extensive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B643C1-C2AC-4FC3-A3E3-BF7F274CFF32}"/>
              </a:ext>
            </a:extLst>
          </p:cNvPr>
          <p:cNvCxnSpPr>
            <a:cxnSpLocks/>
          </p:cNvCxnSpPr>
          <p:nvPr/>
        </p:nvCxnSpPr>
        <p:spPr>
          <a:xfrm>
            <a:off x="9375219" y="3095506"/>
            <a:ext cx="1746751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World map PNG">
            <a:extLst>
              <a:ext uri="{FF2B5EF4-FFF2-40B4-BE49-F238E27FC236}">
                <a16:creationId xmlns:a16="http://schemas.microsoft.com/office/drawing/2014/main" id="{3416FA02-00BC-4764-B128-F84D2C998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21" y="2368458"/>
            <a:ext cx="1600308" cy="65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1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EA7F-FC75-43E5-80D4-96AE178B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43" y="-19857"/>
            <a:ext cx="6146800" cy="1325563"/>
          </a:xfrm>
        </p:spPr>
        <p:txBody>
          <a:bodyPr/>
          <a:lstStyle/>
          <a:p>
            <a:r>
              <a:rPr lang="en-IE" b="1" dirty="0">
                <a:solidFill>
                  <a:schemeClr val="bg1"/>
                </a:solidFill>
              </a:rPr>
              <a:t>Who are we targeting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F880D8-C543-4830-8EA9-6319D20B475F}"/>
              </a:ext>
            </a:extLst>
          </p:cNvPr>
          <p:cNvCxnSpPr>
            <a:cxnSpLocks/>
          </p:cNvCxnSpPr>
          <p:nvPr/>
        </p:nvCxnSpPr>
        <p:spPr>
          <a:xfrm>
            <a:off x="341080" y="1053947"/>
            <a:ext cx="673282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C3CF2F-F6E4-4645-B234-E25E3B9D730B}"/>
              </a:ext>
            </a:extLst>
          </p:cNvPr>
          <p:cNvSpPr/>
          <p:nvPr/>
        </p:nvSpPr>
        <p:spPr>
          <a:xfrm>
            <a:off x="158180" y="1305705"/>
            <a:ext cx="2776628" cy="5222093"/>
          </a:xfrm>
          <a:prstGeom prst="round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FDE41-F1F4-44B0-8176-BE1AD3605E20}"/>
              </a:ext>
            </a:extLst>
          </p:cNvPr>
          <p:cNvSpPr txBox="1"/>
          <p:nvPr/>
        </p:nvSpPr>
        <p:spPr>
          <a:xfrm>
            <a:off x="341476" y="1455768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u="sng" dirty="0">
                <a:solidFill>
                  <a:schemeClr val="bg1"/>
                </a:solidFill>
              </a:rPr>
              <a:t>User Scenario 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02B36B-01BE-4D5F-BCDC-E11D77D838B8}"/>
              </a:ext>
            </a:extLst>
          </p:cNvPr>
          <p:cNvSpPr/>
          <p:nvPr/>
        </p:nvSpPr>
        <p:spPr>
          <a:xfrm>
            <a:off x="283247" y="2027103"/>
            <a:ext cx="2510358" cy="95906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b="1" dirty="0"/>
              <a:t>Global visualization 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7F31AE8-3665-476C-8C4A-34FE49519AC3}"/>
              </a:ext>
            </a:extLst>
          </p:cNvPr>
          <p:cNvSpPr/>
          <p:nvPr/>
        </p:nvSpPr>
        <p:spPr>
          <a:xfrm>
            <a:off x="3118104" y="1305706"/>
            <a:ext cx="2776628" cy="5222092"/>
          </a:xfrm>
          <a:prstGeom prst="round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170F93-E4D6-4719-B13F-711889E18588}"/>
              </a:ext>
            </a:extLst>
          </p:cNvPr>
          <p:cNvSpPr txBox="1"/>
          <p:nvPr/>
        </p:nvSpPr>
        <p:spPr>
          <a:xfrm>
            <a:off x="3301400" y="1455768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u="sng" dirty="0">
                <a:solidFill>
                  <a:schemeClr val="bg1"/>
                </a:solidFill>
              </a:rPr>
              <a:t>User Scenario 2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B0679A8-E551-478B-A0F0-F82EFBA8AA9D}"/>
              </a:ext>
            </a:extLst>
          </p:cNvPr>
          <p:cNvSpPr/>
          <p:nvPr/>
        </p:nvSpPr>
        <p:spPr>
          <a:xfrm>
            <a:off x="3243171" y="2027103"/>
            <a:ext cx="2510358" cy="1052913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b="1" dirty="0"/>
              <a:t>Ireland specific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D5E2C04-95EA-446D-BDFB-90BDCCD31062}"/>
              </a:ext>
            </a:extLst>
          </p:cNvPr>
          <p:cNvSpPr/>
          <p:nvPr/>
        </p:nvSpPr>
        <p:spPr>
          <a:xfrm>
            <a:off x="6125114" y="1303433"/>
            <a:ext cx="2776628" cy="5222087"/>
          </a:xfrm>
          <a:prstGeom prst="round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3BDC22-5B26-4B02-97B3-F225D70988E1}"/>
              </a:ext>
            </a:extLst>
          </p:cNvPr>
          <p:cNvSpPr txBox="1"/>
          <p:nvPr/>
        </p:nvSpPr>
        <p:spPr>
          <a:xfrm>
            <a:off x="6308410" y="1453496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u="sng" dirty="0">
                <a:solidFill>
                  <a:schemeClr val="bg1"/>
                </a:solidFill>
              </a:rPr>
              <a:t>User Scenario 3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C36B402-90A0-41D8-84F0-885D0162ABD0}"/>
              </a:ext>
            </a:extLst>
          </p:cNvPr>
          <p:cNvSpPr/>
          <p:nvPr/>
        </p:nvSpPr>
        <p:spPr>
          <a:xfrm>
            <a:off x="6250181" y="2024831"/>
            <a:ext cx="2510358" cy="95906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b="1" dirty="0"/>
              <a:t>General Queries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CA34CAF-CE95-4603-A4C6-0D87294AF379}"/>
              </a:ext>
            </a:extLst>
          </p:cNvPr>
          <p:cNvSpPr/>
          <p:nvPr/>
        </p:nvSpPr>
        <p:spPr>
          <a:xfrm>
            <a:off x="9132125" y="1303434"/>
            <a:ext cx="2776628" cy="5222086"/>
          </a:xfrm>
          <a:prstGeom prst="round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C0F422-832A-45C9-950C-767A1CDDDCF8}"/>
              </a:ext>
            </a:extLst>
          </p:cNvPr>
          <p:cNvSpPr txBox="1"/>
          <p:nvPr/>
        </p:nvSpPr>
        <p:spPr>
          <a:xfrm>
            <a:off x="9315421" y="1453496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u="sng" dirty="0">
                <a:solidFill>
                  <a:schemeClr val="bg1"/>
                </a:solidFill>
              </a:rPr>
              <a:t>User Scenario 4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A66440D-00D9-4FB5-BDB6-14B1761BF92B}"/>
              </a:ext>
            </a:extLst>
          </p:cNvPr>
          <p:cNvSpPr/>
          <p:nvPr/>
        </p:nvSpPr>
        <p:spPr>
          <a:xfrm>
            <a:off x="9257192" y="2024831"/>
            <a:ext cx="2510358" cy="95906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b="1" dirty="0"/>
              <a:t>Chatbot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0B3B2B9-8583-4767-8192-E0191B643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9" t="71725" r="1321" b="7423"/>
          <a:stretch/>
        </p:blipFill>
        <p:spPr bwMode="auto">
          <a:xfrm>
            <a:off x="9228241" y="3442439"/>
            <a:ext cx="1274733" cy="198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C4E03B6-21F4-452A-ABC0-DCA659762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8" t="71753" r="1382" b="7602"/>
          <a:stretch/>
        </p:blipFill>
        <p:spPr bwMode="auto">
          <a:xfrm>
            <a:off x="10552052" y="3453447"/>
            <a:ext cx="1274733" cy="19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48DC4E4-7684-4DB1-BFBE-DA6180110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4" t="63820" r="20174" b="19816"/>
          <a:stretch/>
        </p:blipFill>
        <p:spPr bwMode="auto">
          <a:xfrm>
            <a:off x="312163" y="3154444"/>
            <a:ext cx="2452525" cy="149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B35C501-9754-4413-8827-6963BDC1F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3" t="63998" r="599" b="20955"/>
          <a:stretch/>
        </p:blipFill>
        <p:spPr bwMode="auto">
          <a:xfrm>
            <a:off x="312163" y="4774200"/>
            <a:ext cx="2469287" cy="139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2DE39B62-2EEC-44E4-8592-DA13D8039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1" t="57778" r="5962" b="22893"/>
          <a:stretch/>
        </p:blipFill>
        <p:spPr bwMode="auto">
          <a:xfrm>
            <a:off x="3285424" y="3429001"/>
            <a:ext cx="24565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450F9266-6F54-4E04-89C7-87798382F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6" t="58797" r="6016" b="24828"/>
          <a:stretch/>
        </p:blipFill>
        <p:spPr bwMode="auto">
          <a:xfrm>
            <a:off x="3266724" y="4425686"/>
            <a:ext cx="2479388" cy="5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5E9F5007-D708-43EE-BA5B-23B81CB22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9" t="74464" r="4245" b="7657"/>
          <a:stretch/>
        </p:blipFill>
        <p:spPr bwMode="auto">
          <a:xfrm>
            <a:off x="3254959" y="5336179"/>
            <a:ext cx="2544241" cy="6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8B0D7070-18F1-4053-B2FF-EF5EDA0A1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1" t="58868" r="11952" b="8868"/>
          <a:stretch/>
        </p:blipFill>
        <p:spPr bwMode="auto">
          <a:xfrm>
            <a:off x="6304507" y="3127885"/>
            <a:ext cx="2368931" cy="143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DFF56B08-D312-4EBA-8F38-E6DD2F25F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7" t="59806" r="12519" b="4905"/>
          <a:stretch/>
        </p:blipFill>
        <p:spPr bwMode="auto">
          <a:xfrm>
            <a:off x="6304508" y="4664298"/>
            <a:ext cx="2368930" cy="15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000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0A79461-1CEC-4348-A8FB-7320FB2557DD}"/>
              </a:ext>
            </a:extLst>
          </p:cNvPr>
          <p:cNvSpPr/>
          <p:nvPr/>
        </p:nvSpPr>
        <p:spPr>
          <a:xfrm>
            <a:off x="742752" y="2532954"/>
            <a:ext cx="829733" cy="8286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4FD76EE2-7F36-4FBA-B368-F5B8960FA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04" t="20443" r="39109" b="33470"/>
          <a:stretch/>
        </p:blipFill>
        <p:spPr>
          <a:xfrm>
            <a:off x="813085" y="2586934"/>
            <a:ext cx="678276" cy="740451"/>
          </a:xfrm>
          <a:prstGeom prst="flowChartConnector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E0262B5-8D3B-4416-AAFE-5D94E8C56AB5}"/>
              </a:ext>
            </a:extLst>
          </p:cNvPr>
          <p:cNvGrpSpPr/>
          <p:nvPr/>
        </p:nvGrpSpPr>
        <p:grpSpPr>
          <a:xfrm>
            <a:off x="470296" y="3902988"/>
            <a:ext cx="2387262" cy="2188755"/>
            <a:chOff x="367053" y="4818354"/>
            <a:chExt cx="2871394" cy="15728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B9D0F1-362B-44A1-B857-DE125DAC90EB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rgbClr val="FF0066"/>
                  </a:solidFill>
                  <a:latin typeface="Tw Cen MT" panose="020B0602020104020603" pitchFamily="34" charset="0"/>
                </a:rPr>
                <a:t>Apurva </a:t>
              </a:r>
              <a:r>
                <a:rPr lang="en-US" sz="2400" dirty="0" err="1">
                  <a:solidFill>
                    <a:srgbClr val="FF0066"/>
                  </a:solidFill>
                  <a:latin typeface="Tw Cen MT" panose="020B0602020104020603" pitchFamily="34" charset="0"/>
                </a:rPr>
                <a:t>Deore</a:t>
              </a:r>
              <a:endParaRPr lang="en-US" sz="2400" dirty="0">
                <a:solidFill>
                  <a:srgbClr val="FF0066"/>
                </a:solidFill>
                <a:latin typeface="Tw Cen MT" panose="020B0602020104020603" pitchFamily="34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Vishal </a:t>
              </a:r>
              <a:r>
                <a:rPr lang="en-US" sz="2400" dirty="0">
                  <a:solidFill>
                    <a:srgbClr val="FF0066"/>
                  </a:solidFill>
                  <a:latin typeface="Tw Cen MT" panose="020B0602020104020603" pitchFamily="34" charset="0"/>
                </a:rPr>
                <a:t>Padma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DB9362-76C7-42C0-85E6-8582E542DC7F}"/>
                </a:ext>
              </a:extLst>
            </p:cNvPr>
            <p:cNvSpPr txBox="1"/>
            <p:nvPr/>
          </p:nvSpPr>
          <p:spPr>
            <a:xfrm>
              <a:off x="367053" y="5528657"/>
              <a:ext cx="2644770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Data Collection and analysis</a:t>
              </a:r>
            </a:p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Scripts for Data processing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EFE0B0-6544-4183-9A22-465A58A70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8" t="46093" r="50363" b="34122"/>
          <a:stretch/>
        </p:blipFill>
        <p:spPr>
          <a:xfrm>
            <a:off x="6987406" y="2545597"/>
            <a:ext cx="861824" cy="854081"/>
          </a:xfrm>
          <a:prstGeom prst="ellipse">
            <a:avLst/>
          </a:prstGeom>
          <a:ln w="63500" cap="rnd">
            <a:solidFill>
              <a:srgbClr val="00A0A8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A008F1-C08F-44CA-B6C0-33071A7297C5}"/>
              </a:ext>
            </a:extLst>
          </p:cNvPr>
          <p:cNvSpPr txBox="1"/>
          <p:nvPr/>
        </p:nvSpPr>
        <p:spPr>
          <a:xfrm>
            <a:off x="829339" y="176969"/>
            <a:ext cx="4795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dirty="0">
                <a:solidFill>
                  <a:prstClr val="white"/>
                </a:solidFill>
                <a:latin typeface="Calibri" panose="020F0502020204030204"/>
              </a:rPr>
              <a:t>T</a:t>
            </a: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Team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BE61D7-E822-4F10-85F9-C175E6C4276C}"/>
              </a:ext>
            </a:extLst>
          </p:cNvPr>
          <p:cNvCxnSpPr/>
          <p:nvPr/>
        </p:nvCxnSpPr>
        <p:spPr>
          <a:xfrm>
            <a:off x="767162" y="956910"/>
            <a:ext cx="398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EE83A3-4FF5-4633-9C75-3E7DE6BA8FA9}"/>
              </a:ext>
            </a:extLst>
          </p:cNvPr>
          <p:cNvSpPr/>
          <p:nvPr/>
        </p:nvSpPr>
        <p:spPr>
          <a:xfrm>
            <a:off x="1986616" y="2532954"/>
            <a:ext cx="829733" cy="8286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A8B87-9119-4F20-9ECD-92BC397943BA}"/>
              </a:ext>
            </a:extLst>
          </p:cNvPr>
          <p:cNvSpPr/>
          <p:nvPr/>
        </p:nvSpPr>
        <p:spPr>
          <a:xfrm>
            <a:off x="470296" y="1957629"/>
            <a:ext cx="2561244" cy="43671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873411-211A-4FCB-BA1C-0F5C952BA94C}"/>
              </a:ext>
            </a:extLst>
          </p:cNvPr>
          <p:cNvSpPr/>
          <p:nvPr/>
        </p:nvSpPr>
        <p:spPr>
          <a:xfrm>
            <a:off x="470296" y="1495616"/>
            <a:ext cx="2561244" cy="4474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ABA827-2C72-461A-B493-F966DFC59AF3}"/>
              </a:ext>
            </a:extLst>
          </p:cNvPr>
          <p:cNvGrpSpPr/>
          <p:nvPr/>
        </p:nvGrpSpPr>
        <p:grpSpPr>
          <a:xfrm>
            <a:off x="3303996" y="3928370"/>
            <a:ext cx="2387262" cy="2188755"/>
            <a:chOff x="367053" y="4818354"/>
            <a:chExt cx="2871394" cy="157288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8FEE24-DB63-458E-A26E-DCFA402DE25C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 err="1">
                  <a:solidFill>
                    <a:srgbClr val="FFC000"/>
                  </a:solidFill>
                  <a:latin typeface="Tw Cen MT" panose="020B0602020104020603" pitchFamily="34" charset="0"/>
                </a:rPr>
                <a:t>Sumit</a:t>
              </a:r>
              <a:r>
                <a:rPr lang="en-US" sz="2400" dirty="0">
                  <a:solidFill>
                    <a:srgbClr val="FFC000"/>
                  </a:solidFill>
                  <a:latin typeface="Tw Cen MT" panose="020B0602020104020603" pitchFamily="34" charset="0"/>
                </a:rPr>
                <a:t> Kumar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 err="1">
                  <a:solidFill>
                    <a:srgbClr val="FFC000"/>
                  </a:solidFill>
                  <a:latin typeface="Tw Cen MT" panose="020B0602020104020603" pitchFamily="34" charset="0"/>
                </a:rPr>
                <a:t>Nripendra</a:t>
              </a:r>
              <a:r>
                <a:rPr lang="en-US" sz="2400" dirty="0">
                  <a:solidFill>
                    <a:srgbClr val="FFC000"/>
                  </a:solidFill>
                  <a:latin typeface="Tw Cen MT" panose="020B0602020104020603" pitchFamily="34" charset="0"/>
                </a:rPr>
                <a:t> Singh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7C2D1B-14C0-4222-850A-5A68DCF3C7B2}"/>
                </a:ext>
              </a:extLst>
            </p:cNvPr>
            <p:cNvSpPr txBox="1"/>
            <p:nvPr/>
          </p:nvSpPr>
          <p:spPr>
            <a:xfrm>
              <a:off x="367053" y="5528657"/>
              <a:ext cx="2644770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Deployment of Lex API</a:t>
              </a:r>
            </a:p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Intents </a:t>
              </a:r>
              <a:r>
                <a:rPr lang="en-US" dirty="0">
                  <a:solidFill>
                    <a:prstClr val="white"/>
                  </a:solidFill>
                  <a:latin typeface="Tw Cen MT" panose="020B0602020104020603" pitchFamily="34" charset="0"/>
                </a:rPr>
                <a:t>for user query responses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D762819C-A85F-49A7-99AD-8365CA11FCE6}"/>
              </a:ext>
            </a:extLst>
          </p:cNvPr>
          <p:cNvSpPr/>
          <p:nvPr/>
        </p:nvSpPr>
        <p:spPr>
          <a:xfrm>
            <a:off x="3576452" y="2558336"/>
            <a:ext cx="829733" cy="8286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0701B74-C972-4C0A-9DAB-4DE90539E5AC}"/>
              </a:ext>
            </a:extLst>
          </p:cNvPr>
          <p:cNvSpPr/>
          <p:nvPr/>
        </p:nvSpPr>
        <p:spPr>
          <a:xfrm>
            <a:off x="4820316" y="2558336"/>
            <a:ext cx="829733" cy="8286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077725-B88A-43D8-819D-18A023863C29}"/>
              </a:ext>
            </a:extLst>
          </p:cNvPr>
          <p:cNvSpPr/>
          <p:nvPr/>
        </p:nvSpPr>
        <p:spPr>
          <a:xfrm>
            <a:off x="3303996" y="1983011"/>
            <a:ext cx="2561244" cy="4367174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8926DA-926F-4091-B249-6FE548D9A5F7}"/>
              </a:ext>
            </a:extLst>
          </p:cNvPr>
          <p:cNvSpPr/>
          <p:nvPr/>
        </p:nvSpPr>
        <p:spPr>
          <a:xfrm>
            <a:off x="3303996" y="1520998"/>
            <a:ext cx="2561244" cy="44746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prstClr val="white"/>
                </a:solidFill>
                <a:latin typeface="Calibri" panose="020F0502020204030204"/>
              </a:rPr>
              <a:t>Chatbot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07E24D-953C-45B1-BCAB-D353DABE3A25}"/>
              </a:ext>
            </a:extLst>
          </p:cNvPr>
          <p:cNvGrpSpPr/>
          <p:nvPr/>
        </p:nvGrpSpPr>
        <p:grpSpPr>
          <a:xfrm>
            <a:off x="6137696" y="3942918"/>
            <a:ext cx="2471954" cy="2188755"/>
            <a:chOff x="367053" y="4818354"/>
            <a:chExt cx="2973261" cy="157288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B0B765E-4D61-40CF-BFF4-1FF7D670544F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chemeClr val="accent5"/>
                  </a:solidFill>
                  <a:latin typeface="Tw Cen MT" panose="020B0602020104020603" pitchFamily="34" charset="0"/>
                </a:rPr>
                <a:t>Ashwin Manikandan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6EAF3A-6140-408D-B60D-EEDE40BB14B5}"/>
                </a:ext>
              </a:extLst>
            </p:cNvPr>
            <p:cNvSpPr txBox="1"/>
            <p:nvPr/>
          </p:nvSpPr>
          <p:spPr>
            <a:xfrm>
              <a:off x="367053" y="5528657"/>
              <a:ext cx="2973261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Setting up storage and DB servers</a:t>
              </a:r>
            </a:p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dirty="0">
                  <a:solidFill>
                    <a:prstClr val="white"/>
                  </a:solidFill>
                  <a:latin typeface="Tw Cen MT" panose="020B0602020104020603" pitchFamily="34" charset="0"/>
                </a:rPr>
                <a:t>Pipelines and triggers for E2E automation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BFF7A056-78E7-4C3E-8156-96F9B3E9711D}"/>
              </a:ext>
            </a:extLst>
          </p:cNvPr>
          <p:cNvSpPr/>
          <p:nvPr/>
        </p:nvSpPr>
        <p:spPr>
          <a:xfrm>
            <a:off x="6137696" y="1997558"/>
            <a:ext cx="2561244" cy="436717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C6FC97B-55C9-483D-8E04-73A87D438D54}"/>
              </a:ext>
            </a:extLst>
          </p:cNvPr>
          <p:cNvSpPr/>
          <p:nvPr/>
        </p:nvSpPr>
        <p:spPr>
          <a:xfrm>
            <a:off x="6137696" y="1535545"/>
            <a:ext cx="2561244" cy="4474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prstClr val="white"/>
                </a:solidFill>
                <a:latin typeface="Calibri" panose="020F0502020204030204"/>
              </a:rPr>
              <a:t>Cloud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691CE57-E654-434D-9F48-C741967A63BF}"/>
              </a:ext>
            </a:extLst>
          </p:cNvPr>
          <p:cNvGrpSpPr/>
          <p:nvPr/>
        </p:nvGrpSpPr>
        <p:grpSpPr>
          <a:xfrm>
            <a:off x="8972045" y="3902988"/>
            <a:ext cx="2387263" cy="2188755"/>
            <a:chOff x="367052" y="4818354"/>
            <a:chExt cx="2871395" cy="157288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F4B9312-A0BC-4E35-BF3E-A8D524ABC45D}"/>
                </a:ext>
              </a:extLst>
            </p:cNvPr>
            <p:cNvSpPr txBox="1"/>
            <p:nvPr/>
          </p:nvSpPr>
          <p:spPr>
            <a:xfrm>
              <a:off x="593677" y="4818354"/>
              <a:ext cx="2644770" cy="59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 err="1">
                  <a:solidFill>
                    <a:schemeClr val="accent6"/>
                  </a:solidFill>
                  <a:latin typeface="Tw Cen MT" panose="020B0602020104020603" pitchFamily="34" charset="0"/>
                </a:rPr>
                <a:t>Minaz</a:t>
              </a:r>
              <a:r>
                <a:rPr lang="en-US" sz="2400" dirty="0">
                  <a:solidFill>
                    <a:schemeClr val="accent6"/>
                  </a:solidFill>
                  <a:latin typeface="Tw Cen MT" panose="020B0602020104020603" pitchFamily="34" charset="0"/>
                </a:rPr>
                <a:t> Shaikh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Tw Cen MT" panose="020B0602020104020603" pitchFamily="34" charset="0"/>
                </a:rPr>
                <a:t>Aditya Krishnan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0A4A59-7E77-4E2F-A997-FAAC7059CC88}"/>
                </a:ext>
              </a:extLst>
            </p:cNvPr>
            <p:cNvSpPr txBox="1"/>
            <p:nvPr/>
          </p:nvSpPr>
          <p:spPr>
            <a:xfrm>
              <a:off x="367052" y="5528657"/>
              <a:ext cx="2821828" cy="86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dirty="0">
                  <a:solidFill>
                    <a:prstClr val="white"/>
                  </a:solidFill>
                  <a:latin typeface="Tw Cen MT" panose="020B0602020104020603" pitchFamily="34" charset="0"/>
                </a:rPr>
                <a:t>UI design and layout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  <a:p>
              <a:pPr marL="285750" marR="0" lvl="0" indent="-28575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Integration of front-end and back-end</a:t>
              </a:r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285FCC73-EEFA-4D3E-84AE-B2CBFBFBD422}"/>
              </a:ext>
            </a:extLst>
          </p:cNvPr>
          <p:cNvSpPr/>
          <p:nvPr/>
        </p:nvSpPr>
        <p:spPr>
          <a:xfrm>
            <a:off x="9244502" y="2532954"/>
            <a:ext cx="829733" cy="8286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8A7D320-EEAB-41DF-A39F-636EF3BE8052}"/>
              </a:ext>
            </a:extLst>
          </p:cNvPr>
          <p:cNvSpPr/>
          <p:nvPr/>
        </p:nvSpPr>
        <p:spPr>
          <a:xfrm>
            <a:off x="10488366" y="2532954"/>
            <a:ext cx="829733" cy="8286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838A40-B638-43B0-B2AF-6DF5E37BEB55}"/>
              </a:ext>
            </a:extLst>
          </p:cNvPr>
          <p:cNvSpPr/>
          <p:nvPr/>
        </p:nvSpPr>
        <p:spPr>
          <a:xfrm>
            <a:off x="8972046" y="1957629"/>
            <a:ext cx="2561244" cy="436717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CD2027-E992-481C-9DBD-40B6CCC34BF5}"/>
              </a:ext>
            </a:extLst>
          </p:cNvPr>
          <p:cNvSpPr/>
          <p:nvPr/>
        </p:nvSpPr>
        <p:spPr>
          <a:xfrm>
            <a:off x="8972046" y="1495616"/>
            <a:ext cx="2561244" cy="4474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Dev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41F249-9E43-491F-95D7-B3BCDA5CF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36" t="20912" r="24675" b="25849"/>
          <a:stretch/>
        </p:blipFill>
        <p:spPr>
          <a:xfrm>
            <a:off x="10544141" y="2613352"/>
            <a:ext cx="718181" cy="667808"/>
          </a:xfrm>
          <a:prstGeom prst="flowChartConnector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B839BA-1DA7-4C8D-B50B-5E69FBF2D4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29" t="4935" r="6562" b="10008"/>
          <a:stretch/>
        </p:blipFill>
        <p:spPr>
          <a:xfrm>
            <a:off x="2061270" y="2627358"/>
            <a:ext cx="680424" cy="646191"/>
          </a:xfrm>
          <a:prstGeom prst="flowChartConnector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671C987-4EB0-4CFE-A1BD-6610302F30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57" t="37621" r="29871" b="18007"/>
          <a:stretch/>
        </p:blipFill>
        <p:spPr>
          <a:xfrm>
            <a:off x="4877958" y="2627358"/>
            <a:ext cx="714447" cy="672694"/>
          </a:xfrm>
          <a:prstGeom prst="flowChartConnector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BFC6261-C577-428D-B266-FB1DE4F5E2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93" t="7312" r="11637" b="12018"/>
          <a:stretch/>
        </p:blipFill>
        <p:spPr>
          <a:xfrm>
            <a:off x="9301736" y="2597094"/>
            <a:ext cx="715264" cy="700323"/>
          </a:xfrm>
          <a:prstGeom prst="flowChartConnector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6D5985C-B65A-491B-9DD5-261701E3CE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777" t="18269" r="11046" b="17555"/>
          <a:stretch/>
        </p:blipFill>
        <p:spPr>
          <a:xfrm>
            <a:off x="3650501" y="2607474"/>
            <a:ext cx="688762" cy="719911"/>
          </a:xfrm>
          <a:prstGeom prst="flowChartConnector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6" name="Slide Zoom 95">
                <a:extLst>
                  <a:ext uri="{FF2B5EF4-FFF2-40B4-BE49-F238E27FC236}">
                    <a16:creationId xmlns:a16="http://schemas.microsoft.com/office/drawing/2014/main" id="{0D0BE417-EC2F-4707-8AF5-879E8D8854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0738033"/>
                  </p:ext>
                </p:extLst>
              </p:nvPr>
            </p:nvGraphicFramePr>
            <p:xfrm>
              <a:off x="1716380" y="2871900"/>
              <a:ext cx="84162" cy="74811"/>
            </p:xfrm>
            <a:graphic>
              <a:graphicData uri="http://schemas.microsoft.com/office/powerpoint/2016/slidezoom">
                <pslz:sldZm>
                  <pslz:sldZmObj sldId="371" cId="3325024663">
                    <pslz:zmPr id="{D9C6449A-D829-4BC6-931B-30DC73F56954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162" cy="7481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6" name="Slide Zoom 95">
                <a:extLst>
                  <a:ext uri="{FF2B5EF4-FFF2-40B4-BE49-F238E27FC236}">
                    <a16:creationId xmlns:a16="http://schemas.microsoft.com/office/drawing/2014/main" id="{0D0BE417-EC2F-4707-8AF5-879E8D8854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6380" y="2871900"/>
                <a:ext cx="84162" cy="7481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55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02F218F-38BC-42C1-B9AC-821FC95253CC}"/>
              </a:ext>
            </a:extLst>
          </p:cNvPr>
          <p:cNvSpPr/>
          <p:nvPr/>
        </p:nvSpPr>
        <p:spPr>
          <a:xfrm>
            <a:off x="9135595" y="1749570"/>
            <a:ext cx="2720152" cy="3790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7D9AC-2E9A-4995-A3DE-8578D58ED73A}"/>
              </a:ext>
            </a:extLst>
          </p:cNvPr>
          <p:cNvSpPr/>
          <p:nvPr/>
        </p:nvSpPr>
        <p:spPr>
          <a:xfrm>
            <a:off x="218728" y="1639417"/>
            <a:ext cx="3148967" cy="3900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FF12D08-53B4-42ED-A2F0-526905D90DCB}"/>
              </a:ext>
            </a:extLst>
          </p:cNvPr>
          <p:cNvSpPr/>
          <p:nvPr/>
        </p:nvSpPr>
        <p:spPr>
          <a:xfrm>
            <a:off x="4511222" y="3513898"/>
            <a:ext cx="830158" cy="272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622C15-B38E-46F3-A134-72B68AB55911}"/>
              </a:ext>
            </a:extLst>
          </p:cNvPr>
          <p:cNvSpPr/>
          <p:nvPr/>
        </p:nvSpPr>
        <p:spPr>
          <a:xfrm>
            <a:off x="718261" y="1523443"/>
            <a:ext cx="2374022" cy="47850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71395-00B8-46B3-98F1-A799B119BCB1}"/>
              </a:ext>
            </a:extLst>
          </p:cNvPr>
          <p:cNvSpPr txBox="1"/>
          <p:nvPr/>
        </p:nvSpPr>
        <p:spPr>
          <a:xfrm>
            <a:off x="718261" y="1535576"/>
            <a:ext cx="22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Data Collection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42742B-0B48-4369-B94A-AC91C05EF4C3}"/>
              </a:ext>
            </a:extLst>
          </p:cNvPr>
          <p:cNvSpPr/>
          <p:nvPr/>
        </p:nvSpPr>
        <p:spPr>
          <a:xfrm>
            <a:off x="4050761" y="1749570"/>
            <a:ext cx="4386756" cy="38001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4F172B-C8E0-423A-A792-1F69F1FCABB6}"/>
              </a:ext>
            </a:extLst>
          </p:cNvPr>
          <p:cNvSpPr/>
          <p:nvPr/>
        </p:nvSpPr>
        <p:spPr>
          <a:xfrm>
            <a:off x="4569911" y="1556312"/>
            <a:ext cx="3291874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B4453-5646-471A-97B0-DB1328D9D184}"/>
              </a:ext>
            </a:extLst>
          </p:cNvPr>
          <p:cNvSpPr txBox="1"/>
          <p:nvPr/>
        </p:nvSpPr>
        <p:spPr>
          <a:xfrm>
            <a:off x="4067688" y="1534610"/>
            <a:ext cx="43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Data cleaning and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6D2A0-599D-4F43-9018-1F0E90CE95D6}"/>
              </a:ext>
            </a:extLst>
          </p:cNvPr>
          <p:cNvSpPr txBox="1"/>
          <p:nvPr/>
        </p:nvSpPr>
        <p:spPr>
          <a:xfrm>
            <a:off x="4050760" y="2040414"/>
            <a:ext cx="4450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Data from different sources cleaned and normalized</a:t>
            </a:r>
          </a:p>
          <a:p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49B4DE-5E36-45FC-85A8-B19CD7B1185C}"/>
              </a:ext>
            </a:extLst>
          </p:cNvPr>
          <p:cNvSpPr/>
          <p:nvPr/>
        </p:nvSpPr>
        <p:spPr>
          <a:xfrm>
            <a:off x="4133731" y="2702982"/>
            <a:ext cx="4177365" cy="1083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6F486F-A1C2-46A6-9D15-09CBDCCB8427}"/>
              </a:ext>
            </a:extLst>
          </p:cNvPr>
          <p:cNvSpPr txBox="1"/>
          <p:nvPr/>
        </p:nvSpPr>
        <p:spPr>
          <a:xfrm>
            <a:off x="4170951" y="2776609"/>
            <a:ext cx="407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800" dirty="0"/>
              <a:t>The date formats were made same for all data received from the different sources</a:t>
            </a:r>
          </a:p>
          <a:p>
            <a:pPr marL="228600" indent="-228600">
              <a:buAutoNum type="arabicPeriod"/>
            </a:pPr>
            <a:r>
              <a:rPr lang="en-IN" sz="800" dirty="0"/>
              <a:t>The data was converted in a different format before we can use it to convert it in the final form. Unnecessary columns  were dropped, and gaps were filled by integrating the data from different sources</a:t>
            </a:r>
          </a:p>
          <a:p>
            <a:pPr marL="228600" indent="-228600">
              <a:buAutoNum type="arabicPeriod"/>
            </a:pPr>
            <a:r>
              <a:rPr lang="en-IN" sz="800" dirty="0"/>
              <a:t>Data was converted in the times series format so that it can be used by Amazon Lex to answer queries</a:t>
            </a:r>
          </a:p>
          <a:p>
            <a:pPr marL="228600" indent="-228600">
              <a:buAutoNum type="arabicPeriod"/>
            </a:pPr>
            <a:r>
              <a:rPr lang="en-IN" sz="800" dirty="0"/>
              <a:t>Formatting of data was also done for proper visualization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507122A-2EFE-4949-A432-7B7969C302E7}"/>
              </a:ext>
            </a:extLst>
          </p:cNvPr>
          <p:cNvSpPr/>
          <p:nvPr/>
        </p:nvSpPr>
        <p:spPr>
          <a:xfrm>
            <a:off x="9829885" y="1578045"/>
            <a:ext cx="1564216" cy="39155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95AF3F-3727-4344-9F19-2EB664E44B03}"/>
              </a:ext>
            </a:extLst>
          </p:cNvPr>
          <p:cNvSpPr txBox="1"/>
          <p:nvPr/>
        </p:nvSpPr>
        <p:spPr>
          <a:xfrm>
            <a:off x="9829885" y="1556311"/>
            <a:ext cx="156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Automation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471422D-21EC-42B2-906A-6B8A088584FC}"/>
              </a:ext>
            </a:extLst>
          </p:cNvPr>
          <p:cNvSpPr/>
          <p:nvPr/>
        </p:nvSpPr>
        <p:spPr>
          <a:xfrm>
            <a:off x="8520487" y="3159254"/>
            <a:ext cx="532138" cy="269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03B454D-8965-4CB7-B32A-CC1BDCBF7240}"/>
              </a:ext>
            </a:extLst>
          </p:cNvPr>
          <p:cNvSpPr/>
          <p:nvPr/>
        </p:nvSpPr>
        <p:spPr>
          <a:xfrm>
            <a:off x="3432164" y="3225865"/>
            <a:ext cx="532138" cy="269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B1157-CA6E-4E27-A3B9-56E7B492A7DD}"/>
              </a:ext>
            </a:extLst>
          </p:cNvPr>
          <p:cNvSpPr txBox="1"/>
          <p:nvPr/>
        </p:nvSpPr>
        <p:spPr>
          <a:xfrm>
            <a:off x="271049" y="1991293"/>
            <a:ext cx="3709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Extracting  data from different sources and Web APIs</a:t>
            </a:r>
          </a:p>
          <a:p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42666-C533-4C8C-BE27-69CB920F449B}"/>
              </a:ext>
            </a:extLst>
          </p:cNvPr>
          <p:cNvSpPr txBox="1"/>
          <p:nvPr/>
        </p:nvSpPr>
        <p:spPr>
          <a:xfrm>
            <a:off x="264711" y="317375"/>
            <a:ext cx="1411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b="1" dirty="0"/>
              <a:t>Data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368C03-71A5-4BAA-A2EA-AF84DB9DA177}"/>
              </a:ext>
            </a:extLst>
          </p:cNvPr>
          <p:cNvCxnSpPr>
            <a:cxnSpLocks/>
          </p:cNvCxnSpPr>
          <p:nvPr/>
        </p:nvCxnSpPr>
        <p:spPr>
          <a:xfrm>
            <a:off x="264711" y="1086816"/>
            <a:ext cx="417525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6B4C3D6-18D0-4372-8020-6F1E2E756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6"/>
          <a:stretch/>
        </p:blipFill>
        <p:spPr>
          <a:xfrm>
            <a:off x="362973" y="2649225"/>
            <a:ext cx="2867690" cy="2569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A3FEB5-4067-4338-81EC-058A6A8367CC}"/>
              </a:ext>
            </a:extLst>
          </p:cNvPr>
          <p:cNvSpPr txBox="1"/>
          <p:nvPr/>
        </p:nvSpPr>
        <p:spPr>
          <a:xfrm>
            <a:off x="9135595" y="1969598"/>
            <a:ext cx="266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Scripts are automatically triggered using CRON jobs</a:t>
            </a:r>
          </a:p>
          <a:p>
            <a:endParaRPr lang="en-IN" dirty="0"/>
          </a:p>
        </p:txBody>
      </p:sp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2FA8E7-A58F-4775-AABF-C40139BD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2" t="9876" r="20972" b="9753"/>
          <a:stretch/>
        </p:blipFill>
        <p:spPr>
          <a:xfrm>
            <a:off x="5125742" y="3852185"/>
            <a:ext cx="2167328" cy="16443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A42936-7EF4-4E5A-90B5-5EECC6A62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556" y="2667357"/>
            <a:ext cx="1824229" cy="27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4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10159</TotalTime>
  <Words>780</Words>
  <Application>Microsoft Office PowerPoint</Application>
  <PresentationFormat>Widescreen</PresentationFormat>
  <Paragraphs>210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Tw Cen MT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Current Scenario </vt:lpstr>
      <vt:lpstr>What We Offer</vt:lpstr>
      <vt:lpstr>What We Offer</vt:lpstr>
      <vt:lpstr>What We Offer</vt:lpstr>
      <vt:lpstr>What We Offer</vt:lpstr>
      <vt:lpstr>Who are we targeting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All Together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Problem</dc:title>
  <dc:creator>Garreth</dc:creator>
  <cp:lastModifiedBy>Ashwin Manikandan</cp:lastModifiedBy>
  <cp:revision>71</cp:revision>
  <dcterms:created xsi:type="dcterms:W3CDTF">2020-06-15T12:42:10Z</dcterms:created>
  <dcterms:modified xsi:type="dcterms:W3CDTF">2020-08-10T00:15:00Z</dcterms:modified>
</cp:coreProperties>
</file>